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  <p:sldMasterId id="2147483662" r:id="rId4"/>
  </p:sldMasterIdLst>
  <p:notesMasterIdLst>
    <p:notesMasterId r:id="rId6"/>
  </p:notesMasterIdLst>
  <p:sldIdLst>
    <p:sldId id="256" r:id="rId5"/>
    <p:sldId id="257" r:id="rId7"/>
    <p:sldId id="259" r:id="rId8"/>
    <p:sldId id="260" r:id="rId9"/>
    <p:sldId id="267" r:id="rId10"/>
    <p:sldId id="258" r:id="rId11"/>
    <p:sldId id="265" r:id="rId12"/>
    <p:sldId id="263" r:id="rId13"/>
    <p:sldId id="261" r:id="rId14"/>
    <p:sldId id="262" r:id="rId15"/>
    <p:sldId id="264" r:id="rId16"/>
    <p:sldId id="266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12" userDrawn="1">
          <p15:clr>
            <a:srgbClr val="747775"/>
          </p15:clr>
        </p15:guide>
        <p15:guide id="2" pos="2908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12"/>
        <p:guide pos="2908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6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b">
            <a:noAutofit/>
          </a:bodyPr>
          <a:lstStyle>
            <a:lvl1pPr algn="ctr" defTabSz="914400">
              <a:lnSpc>
                <a:spcPct val="92000"/>
              </a:lnSpc>
              <a:defRPr sz="6000" b="0" i="0" u="none" strike="noStrike" spc="0">
                <a:solidFill>
                  <a:srgbClr val="000000">
                    <a:alpha val="100000"/>
                  </a:srgbClr>
                </a:solidFill>
                <a:latin typeface="思源黑体 CN Bold"/>
              </a:defRPr>
            </a:lvl1pPr>
          </a:lstStyle>
          <a:p>
            <a:pPr marL="0" indent="0" algn="ctr" defTabSz="914400">
              <a:lnSpc>
                <a:spcPct val="92000"/>
              </a:lnSpc>
            </a:pPr>
            <a:r>
              <a:rPr lang="en-US" sz="6000" b="0" i="0" u="none" strike="noStrike">
                <a:solidFill>
                  <a:srgbClr val="000000"/>
                </a:solidFill>
                <a:latin typeface="思源黑体 CN Bold"/>
                <a:ea typeface="思源黑体 CN Bold"/>
                <a:cs typeface="思源黑体 CN Bold"/>
                <a:sym typeface="思源黑体 CN Bold"/>
              </a:rPr>
              <a:t>单击此处编辑母版标题样式</a:t>
            </a:r>
            <a:endParaRPr lang="en-US" sz="6000" b="0" i="0" u="none" strike="noStrike">
              <a:solidFill>
                <a:srgbClr val="000000"/>
              </a:solidFill>
              <a:latin typeface="思源黑体 CN Bold"/>
              <a:ea typeface="思源黑体 CN Bold"/>
              <a:cs typeface="思源黑体 CN Bold"/>
              <a:sym typeface="思源黑体 CN Bold"/>
            </a:endParaRPr>
          </a:p>
        </p:txBody>
      </p:sp>
      <p:sp>
        <p:nvSpPr>
          <p:cNvPr id="3" name="AutoShape 3"/>
          <p:cNvSpPr/>
          <p:nvPr>
            <p:ph type="body" sz="quarter" idx="7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rmAutofit/>
          </a:bodyPr>
          <a:lstStyle>
            <a:lvl1pPr algn="ctr" defTabSz="914400">
              <a:lnSpc>
                <a:spcPct val="92000"/>
              </a:lnSpc>
              <a:defRPr sz="2400" b="0" i="0" u="none" strike="noStrike" spc="0">
                <a:solidFill>
                  <a:srgbClr val="000000">
                    <a:alpha val="100000"/>
                  </a:srgbClr>
                </a:solidFill>
                <a:latin typeface="思源黑体 CN Medium" panose="020B0600000000000000" charset="-122"/>
              </a:defRPr>
            </a:lvl1pPr>
          </a:lstStyle>
          <a:p>
            <a:pPr marL="0" indent="0" algn="ctr" defTabSz="914400">
              <a:lnSpc>
                <a:spcPct val="92000"/>
              </a:lnSpc>
              <a:spcBef>
                <a:spcPts val="1000"/>
              </a:spcBef>
            </a:pPr>
            <a:r>
              <a:rPr lang="en-US" sz="24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单击此处编辑母版副标题样式</a:t>
            </a:r>
            <a:endParaRPr lang="en-US" sz="24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4" name="AutoShape 4"/>
          <p:cNvSpPr/>
          <p:nvPr>
            <p:ph type="body" sz="quarter" idx="8" hasCustomPrompt="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l" defTabSz="914400">
              <a:lnSpc>
                <a:spcPct val="100000"/>
              </a:lnSpc>
              <a:defRPr sz="12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Regular"/>
              </a:defRPr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10/16/2026</a:t>
            </a:r>
            <a:endParaRPr lang="en-US"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5" name="AutoShape 5"/>
          <p:cNvSpPr/>
          <p:nvPr>
            <p:ph type="body" sz="quarter" idx="9" hasCustomPrompt="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ctr" defTabSz="914400">
              <a:lnSpc>
                <a:spcPct val="100000"/>
              </a:lnSpc>
              <a:defRPr sz="1200" b="0" i="0" u="none" strike="noStrike" spc="0">
                <a:solidFill>
                  <a:srgbClr val="1F2329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ctr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Footer</a:t>
            </a:r>
            <a:endParaRPr lang="en-US"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6" name="AutoShape 6"/>
          <p:cNvSpPr/>
          <p:nvPr>
            <p:ph type="body" sz="quarter" idx="10" hasCustomPrompt="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r" defTabSz="914400">
              <a:lnSpc>
                <a:spcPct val="100000"/>
              </a:lnSpc>
              <a:defRPr sz="12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Regular"/>
              </a:defRPr>
            </a:lvl1pPr>
          </a:lstStyle>
          <a:p>
            <a:pPr marL="0" indent="0" algn="r" defTabSz="914400">
              <a:lnSpc>
                <a:spcPct val="100000"/>
              </a:lnSpc>
            </a:pPr>
            <a:fld id="{A16F84B6-5ED6-43D7-805E-34D4E9310BB8}" type="slidenum">
              <a:rPr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</a:fld>
            <a:endParaRPr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11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rmAutofit/>
          </a:bodyPr>
          <a:lstStyle>
            <a:lvl1pPr algn="l" defTabSz="914400">
              <a:lnSpc>
                <a:spcPct val="92000"/>
              </a:lnSpc>
              <a:defRPr sz="4400" b="0" i="0" u="none" strike="noStrike" spc="0">
                <a:solidFill>
                  <a:srgbClr val="000000">
                    <a:alpha val="100000"/>
                  </a:srgbClr>
                </a:solidFill>
                <a:latin typeface="思源黑体 CN Bold"/>
              </a:defRPr>
            </a:lvl1pPr>
          </a:lstStyle>
          <a:p>
            <a:pPr marL="0" indent="0" algn="l" defTabSz="914400">
              <a:lnSpc>
                <a:spcPct val="92000"/>
              </a:lnSpc>
            </a:pPr>
            <a:r>
              <a:rPr lang="en-US" sz="4400" b="0" i="0" u="none" strike="noStrike">
                <a:solidFill>
                  <a:srgbClr val="000000"/>
                </a:solidFill>
                <a:latin typeface="思源黑体 CN Bold"/>
                <a:ea typeface="思源黑体 CN Bold"/>
                <a:cs typeface="思源黑体 CN Bold"/>
                <a:sym typeface="思源黑体 CN Bold"/>
              </a:rPr>
              <a:t>单击此处编辑母版标题样式</a:t>
            </a:r>
            <a:endParaRPr lang="en-US" sz="4400" b="0" i="0" u="none" strike="noStrike">
              <a:solidFill>
                <a:srgbClr val="000000"/>
              </a:solidFill>
              <a:latin typeface="思源黑体 CN Bold"/>
              <a:ea typeface="思源黑体 CN Bold"/>
              <a:cs typeface="思源黑体 CN Bold"/>
              <a:sym typeface="思源黑体 CN Bold"/>
            </a:endParaRPr>
          </a:p>
        </p:txBody>
      </p:sp>
      <p:sp>
        <p:nvSpPr>
          <p:cNvPr id="3" name="AutoShape 3"/>
          <p:cNvSpPr/>
          <p:nvPr>
            <p:ph type="body" sz="quarter" idx="12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rmAutofit/>
          </a:bodyPr>
          <a:lstStyle>
            <a:lvl1pPr marL="584200" indent="-355600" algn="l" defTabSz="914400">
              <a:lnSpc>
                <a:spcPct val="92000"/>
              </a:lnSpc>
              <a:defRPr sz="2800" b="0" i="0" u="none" strike="noStrike" spc="0">
                <a:solidFill>
                  <a:srgbClr val="000000">
                    <a:alpha val="100000"/>
                  </a:srgbClr>
                </a:solidFill>
                <a:latin typeface="思源黑体 CN Medium" panose="020B0600000000000000" charset="-122"/>
              </a:defRPr>
            </a:lvl1pPr>
            <a:lvl2pPr marL="990600" indent="-304800"/>
            <a:lvl3pPr marL="1397000" indent="-254000"/>
            <a:lvl4pPr marL="1828800" indent="-228600"/>
            <a:lvl5pPr marL="2286000" indent="-228600"/>
            <a:lvl6pPr marL="2743200" indent="-228600"/>
            <a:lvl7pPr marL="3200400" indent="-228600"/>
            <a:lvl8pPr marL="3657600" indent="-228600"/>
            <a:lvl9pPr marL="4114800" indent="-228600"/>
          </a:lstStyle>
          <a:p>
            <a:pPr marL="228600" indent="-228600" algn="l" defTabSz="914400">
              <a:lnSpc>
                <a:spcPct val="92000"/>
              </a:lnSpc>
              <a:spcBef>
                <a:spcPts val="1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单击此处编辑母版文本样式</a:t>
            </a:r>
            <a:endParaRPr lang="en-US" sz="2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685800" lvl="1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4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二级</a:t>
            </a:r>
            <a:endParaRPr lang="en-US" sz="24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1143000" lvl="2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0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三级</a:t>
            </a:r>
            <a:endParaRPr lang="en-US" sz="20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1600200" lvl="3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四级</a:t>
            </a:r>
            <a:endParaRPr lang="en-US" sz="1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2057400" lvl="4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五级</a:t>
            </a:r>
            <a:endParaRPr lang="en-US" sz="1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4" name="AutoShape 4"/>
          <p:cNvSpPr/>
          <p:nvPr>
            <p:ph type="body" sz="quarter" idx="13" hasCustomPrompt="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l" defTabSz="914400">
              <a:lnSpc>
                <a:spcPct val="100000"/>
              </a:lnSpc>
              <a:defRPr sz="12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Regular"/>
              </a:defRPr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10/16/2026</a:t>
            </a:r>
            <a:endParaRPr lang="en-US"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5" name="AutoShape 5"/>
          <p:cNvSpPr/>
          <p:nvPr>
            <p:ph type="body" sz="quarter" idx="14" hasCustomPrompt="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ctr" defTabSz="914400">
              <a:lnSpc>
                <a:spcPct val="100000"/>
              </a:lnSpc>
              <a:defRPr sz="1200" b="0" i="0" u="none" strike="noStrike" spc="0">
                <a:solidFill>
                  <a:srgbClr val="1F2329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ctr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Footer</a:t>
            </a:r>
            <a:endParaRPr lang="en-US"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6" name="AutoShape 6"/>
          <p:cNvSpPr/>
          <p:nvPr>
            <p:ph type="body" sz="quarter" idx="15" hasCustomPrompt="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r" defTabSz="914400">
              <a:lnSpc>
                <a:spcPct val="100000"/>
              </a:lnSpc>
              <a:defRPr sz="12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Regular"/>
              </a:defRPr>
            </a:lvl1pPr>
          </a:lstStyle>
          <a:p>
            <a:pPr marL="0" indent="0" algn="r" defTabSz="914400">
              <a:lnSpc>
                <a:spcPct val="100000"/>
              </a:lnSpc>
            </a:pPr>
            <a:fld id="{8F6395C4-7A2D-483A-994E-9619823F38F1}" type="slidenum">
              <a:rPr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</a:fld>
            <a:endParaRPr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16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b">
            <a:normAutofit/>
          </a:bodyPr>
          <a:lstStyle>
            <a:lvl1pPr algn="l" defTabSz="914400">
              <a:lnSpc>
                <a:spcPct val="92000"/>
              </a:lnSpc>
              <a:defRPr sz="6000" b="0" i="0" u="none" strike="noStrike" spc="0">
                <a:solidFill>
                  <a:srgbClr val="000000">
                    <a:alpha val="100000"/>
                  </a:srgbClr>
                </a:solidFill>
                <a:latin typeface="思源黑体 CN Bold"/>
              </a:defRPr>
            </a:lvl1pPr>
          </a:lstStyle>
          <a:p>
            <a:pPr marL="0" indent="0" algn="l" defTabSz="914400">
              <a:lnSpc>
                <a:spcPct val="92000"/>
              </a:lnSpc>
            </a:pPr>
            <a:r>
              <a:rPr lang="en-US" sz="6000" b="0" i="0" u="none" strike="noStrike">
                <a:solidFill>
                  <a:srgbClr val="000000"/>
                </a:solidFill>
                <a:latin typeface="思源黑体 CN Bold"/>
                <a:ea typeface="思源黑体 CN Bold"/>
                <a:cs typeface="思源黑体 CN Bold"/>
                <a:sym typeface="思源黑体 CN Bold"/>
              </a:rPr>
              <a:t>单击此处编辑母版标题样式</a:t>
            </a:r>
            <a:endParaRPr lang="en-US" sz="6000" b="0" i="0" u="none" strike="noStrike">
              <a:solidFill>
                <a:srgbClr val="000000"/>
              </a:solidFill>
              <a:latin typeface="思源黑体 CN Bold"/>
              <a:ea typeface="思源黑体 CN Bold"/>
              <a:cs typeface="思源黑体 CN Bold"/>
              <a:sym typeface="思源黑体 CN Bold"/>
            </a:endParaRPr>
          </a:p>
        </p:txBody>
      </p:sp>
      <p:sp>
        <p:nvSpPr>
          <p:cNvPr id="3" name="AutoShape 3"/>
          <p:cNvSpPr/>
          <p:nvPr>
            <p:ph type="body" sz="quarter" idx="17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rmAutofit/>
          </a:bodyPr>
          <a:lstStyle>
            <a:lvl1pPr algn="l" defTabSz="914400">
              <a:lnSpc>
                <a:spcPct val="92000"/>
              </a:lnSpc>
              <a:defRPr sz="24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Medium" panose="020B0600000000000000" charset="-122"/>
              </a:defRPr>
            </a:lvl1pPr>
          </a:lstStyle>
          <a:p>
            <a:pPr marL="0" indent="0" algn="l" defTabSz="914400">
              <a:lnSpc>
                <a:spcPct val="92000"/>
              </a:lnSpc>
              <a:spcBef>
                <a:spcPts val="1000"/>
              </a:spcBef>
            </a:pPr>
            <a:r>
              <a:rPr lang="en-US" sz="2400" b="0" i="0" u="none" strike="noStrike">
                <a:solidFill>
                  <a:srgbClr val="898989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单击此处编辑母版文本样式</a:t>
            </a:r>
            <a:endParaRPr lang="en-US" sz="2400" b="0" i="0" u="none" strike="noStrike">
              <a:solidFill>
                <a:srgbClr val="898989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4" name="AutoShape 4"/>
          <p:cNvSpPr/>
          <p:nvPr>
            <p:ph type="body" sz="quarter" idx="18" hasCustomPrompt="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l" defTabSz="914400">
              <a:lnSpc>
                <a:spcPct val="100000"/>
              </a:lnSpc>
              <a:defRPr sz="12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Regular"/>
              </a:defRPr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10/16/2026</a:t>
            </a:r>
            <a:endParaRPr lang="en-US"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5" name="AutoShape 5"/>
          <p:cNvSpPr/>
          <p:nvPr>
            <p:ph type="body" sz="quarter" idx="19" hasCustomPrompt="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ctr" defTabSz="914400">
              <a:lnSpc>
                <a:spcPct val="100000"/>
              </a:lnSpc>
              <a:defRPr sz="1200" b="0" i="0" u="none" strike="noStrike" spc="0">
                <a:solidFill>
                  <a:srgbClr val="1F2329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ctr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Footer</a:t>
            </a:r>
            <a:endParaRPr lang="en-US"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6" name="AutoShape 6"/>
          <p:cNvSpPr/>
          <p:nvPr>
            <p:ph type="body" sz="quarter" idx="20" hasCustomPrompt="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r" defTabSz="914400">
              <a:lnSpc>
                <a:spcPct val="100000"/>
              </a:lnSpc>
              <a:defRPr sz="12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Regular"/>
              </a:defRPr>
            </a:lvl1pPr>
          </a:lstStyle>
          <a:p>
            <a:pPr marL="0" indent="0" algn="r" defTabSz="914400">
              <a:lnSpc>
                <a:spcPct val="100000"/>
              </a:lnSpc>
            </a:pPr>
            <a:fld id="{40C21C18-287B-4AE0-901E-2BF14D9267F4}" type="slidenum">
              <a:rPr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</a:fld>
            <a:endParaRPr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21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rmAutofit/>
          </a:bodyPr>
          <a:lstStyle>
            <a:lvl1pPr algn="l" defTabSz="914400">
              <a:lnSpc>
                <a:spcPct val="92000"/>
              </a:lnSpc>
              <a:defRPr sz="4400" b="0" i="0" u="none" strike="noStrike" spc="0">
                <a:solidFill>
                  <a:srgbClr val="000000">
                    <a:alpha val="100000"/>
                  </a:srgbClr>
                </a:solidFill>
                <a:latin typeface="思源黑体 CN Bold"/>
              </a:defRPr>
            </a:lvl1pPr>
          </a:lstStyle>
          <a:p>
            <a:pPr marL="0" indent="0" algn="l" defTabSz="914400">
              <a:lnSpc>
                <a:spcPct val="92000"/>
              </a:lnSpc>
            </a:pPr>
            <a:r>
              <a:rPr lang="en-US" sz="4400" b="0" i="0" u="none" strike="noStrike">
                <a:solidFill>
                  <a:srgbClr val="000000"/>
                </a:solidFill>
                <a:latin typeface="思源黑体 CN Bold"/>
                <a:ea typeface="思源黑体 CN Bold"/>
                <a:cs typeface="思源黑体 CN Bold"/>
                <a:sym typeface="思源黑体 CN Bold"/>
              </a:rPr>
              <a:t>单击此处编辑母版标题样式</a:t>
            </a:r>
            <a:endParaRPr lang="en-US" sz="4400" b="0" i="0" u="none" strike="noStrike">
              <a:solidFill>
                <a:srgbClr val="000000"/>
              </a:solidFill>
              <a:latin typeface="思源黑体 CN Bold"/>
              <a:ea typeface="思源黑体 CN Bold"/>
              <a:cs typeface="思源黑体 CN Bold"/>
              <a:sym typeface="思源黑体 CN Bold"/>
            </a:endParaRPr>
          </a:p>
        </p:txBody>
      </p:sp>
      <p:sp>
        <p:nvSpPr>
          <p:cNvPr id="3" name="AutoShape 3"/>
          <p:cNvSpPr/>
          <p:nvPr>
            <p:ph type="body" sz="quarter" idx="22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rmAutofit/>
          </a:bodyPr>
          <a:lstStyle>
            <a:lvl1pPr marL="584200" indent="-355600" algn="l" defTabSz="914400">
              <a:lnSpc>
                <a:spcPct val="92000"/>
              </a:lnSpc>
              <a:defRPr sz="2800" b="0" i="0" u="none" strike="noStrike" spc="0">
                <a:solidFill>
                  <a:srgbClr val="000000">
                    <a:alpha val="100000"/>
                  </a:srgbClr>
                </a:solidFill>
                <a:latin typeface="思源黑体 CN Medium" panose="020B0600000000000000" charset="-122"/>
              </a:defRPr>
            </a:lvl1pPr>
            <a:lvl2pPr marL="990600" indent="-304800"/>
            <a:lvl3pPr marL="1397000" indent="-254000"/>
            <a:lvl4pPr marL="1828800" indent="-228600"/>
            <a:lvl5pPr marL="2286000" indent="-228600"/>
            <a:lvl6pPr marL="2743200" indent="-228600"/>
            <a:lvl7pPr marL="3200400" indent="-228600"/>
            <a:lvl8pPr marL="3657600" indent="-228600"/>
            <a:lvl9pPr marL="4114800" indent="-228600"/>
          </a:lstStyle>
          <a:p>
            <a:pPr marL="228600" indent="-228600" algn="l" defTabSz="914400">
              <a:lnSpc>
                <a:spcPct val="92000"/>
              </a:lnSpc>
              <a:spcBef>
                <a:spcPts val="1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单击此处编辑母版文本样式</a:t>
            </a:r>
            <a:endParaRPr lang="en-US" sz="2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685800" lvl="1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4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二级</a:t>
            </a:r>
            <a:endParaRPr lang="en-US" sz="24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1143000" lvl="2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0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三级</a:t>
            </a:r>
            <a:endParaRPr lang="en-US" sz="20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1600200" lvl="3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四级</a:t>
            </a:r>
            <a:endParaRPr lang="en-US" sz="1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2057400" lvl="4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五级</a:t>
            </a:r>
            <a:endParaRPr lang="en-US" sz="1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4" name="AutoShape 4"/>
          <p:cNvSpPr/>
          <p:nvPr>
            <p:ph type="body" sz="quarter" idx="23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marL="584200" indent="-355600" algn="l" defTabSz="914400">
              <a:lnSpc>
                <a:spcPct val="92000"/>
              </a:lnSpc>
              <a:defRPr sz="2800" b="0" i="0" u="none" strike="noStrike" spc="0">
                <a:solidFill>
                  <a:srgbClr val="000000">
                    <a:alpha val="100000"/>
                  </a:srgbClr>
                </a:solidFill>
                <a:latin typeface="思源黑体 CN Medium" panose="020B0600000000000000" charset="-122"/>
              </a:defRPr>
            </a:lvl1pPr>
            <a:lvl2pPr marL="990600" indent="-304800"/>
            <a:lvl3pPr marL="1397000" indent="-254000"/>
            <a:lvl4pPr marL="1828800" indent="-228600"/>
            <a:lvl5pPr marL="2286000" indent="-228600"/>
            <a:lvl6pPr marL="2743200" indent="-228600"/>
            <a:lvl7pPr marL="3200400" indent="-228600"/>
            <a:lvl8pPr marL="3657600" indent="-228600"/>
            <a:lvl9pPr marL="4114800" indent="-228600"/>
          </a:lstStyle>
          <a:p>
            <a:pPr marL="228600" indent="-228600" algn="l" defTabSz="914400">
              <a:lnSpc>
                <a:spcPct val="92000"/>
              </a:lnSpc>
              <a:spcBef>
                <a:spcPts val="1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单击此处编辑母版文本样式</a:t>
            </a:r>
            <a:endParaRPr lang="en-US" sz="2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685800" lvl="1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4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二级</a:t>
            </a:r>
            <a:endParaRPr lang="en-US" sz="24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1143000" lvl="2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0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三级</a:t>
            </a:r>
            <a:endParaRPr lang="en-US" sz="20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1600200" lvl="3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四级</a:t>
            </a:r>
            <a:endParaRPr lang="en-US" sz="1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2057400" lvl="4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五级</a:t>
            </a:r>
            <a:endParaRPr lang="en-US" sz="1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5" name="AutoShape 5"/>
          <p:cNvSpPr/>
          <p:nvPr>
            <p:ph type="body" sz="quarter" idx="24" hasCustomPrompt="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l" defTabSz="914400">
              <a:lnSpc>
                <a:spcPct val="100000"/>
              </a:lnSpc>
              <a:defRPr sz="12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Regular"/>
              </a:defRPr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10/16/2026</a:t>
            </a:r>
            <a:endParaRPr lang="en-US"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6" name="AutoShape 6"/>
          <p:cNvSpPr/>
          <p:nvPr>
            <p:ph type="body" sz="quarter" idx="25" hasCustomPrompt="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ctr" defTabSz="914400">
              <a:lnSpc>
                <a:spcPct val="100000"/>
              </a:lnSpc>
              <a:defRPr sz="1200" b="0" i="0" u="none" strike="noStrike" spc="0">
                <a:solidFill>
                  <a:srgbClr val="1F2329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ctr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Footer</a:t>
            </a:r>
            <a:endParaRPr lang="en-US"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7" name="AutoShape 7"/>
          <p:cNvSpPr/>
          <p:nvPr>
            <p:ph type="body" sz="quarter" idx="26" hasCustomPrompt="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r" defTabSz="914400">
              <a:lnSpc>
                <a:spcPct val="100000"/>
              </a:lnSpc>
              <a:defRPr sz="12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Regular"/>
              </a:defRPr>
            </a:lvl1pPr>
          </a:lstStyle>
          <a:p>
            <a:pPr marL="0" indent="0" algn="r" defTabSz="914400">
              <a:lnSpc>
                <a:spcPct val="100000"/>
              </a:lnSpc>
            </a:pPr>
            <a:fld id="{13C77FDC-416F-4F38-922D-BC3F857D9EE2}" type="slidenum">
              <a:rPr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</a:fld>
            <a:endParaRPr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27" hasCustomPrompt="1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rmAutofit/>
          </a:bodyPr>
          <a:lstStyle>
            <a:lvl1pPr algn="l" defTabSz="914400">
              <a:lnSpc>
                <a:spcPct val="92000"/>
              </a:lnSpc>
              <a:defRPr sz="4400" b="0" i="0" u="none" strike="noStrike" spc="0">
                <a:solidFill>
                  <a:srgbClr val="000000">
                    <a:alpha val="100000"/>
                  </a:srgbClr>
                </a:solidFill>
                <a:latin typeface="思源黑体 CN Bold"/>
              </a:defRPr>
            </a:lvl1pPr>
          </a:lstStyle>
          <a:p>
            <a:pPr marL="0" indent="0" algn="l" defTabSz="914400">
              <a:lnSpc>
                <a:spcPct val="92000"/>
              </a:lnSpc>
            </a:pPr>
            <a:r>
              <a:rPr lang="en-US" sz="4400" b="0" i="0" u="none" strike="noStrike">
                <a:solidFill>
                  <a:srgbClr val="000000"/>
                </a:solidFill>
                <a:latin typeface="思源黑体 CN Bold"/>
                <a:ea typeface="思源黑体 CN Bold"/>
                <a:cs typeface="思源黑体 CN Bold"/>
                <a:sym typeface="思源黑体 CN Bold"/>
              </a:rPr>
              <a:t>单击此处编辑母版标题样式</a:t>
            </a:r>
            <a:endParaRPr lang="en-US" sz="4400" b="0" i="0" u="none" strike="noStrike">
              <a:solidFill>
                <a:srgbClr val="000000"/>
              </a:solidFill>
              <a:latin typeface="思源黑体 CN Bold"/>
              <a:ea typeface="思源黑体 CN Bold"/>
              <a:cs typeface="思源黑体 CN Bold"/>
              <a:sym typeface="思源黑体 CN Bold"/>
            </a:endParaRPr>
          </a:p>
        </p:txBody>
      </p:sp>
      <p:sp>
        <p:nvSpPr>
          <p:cNvPr id="3" name="AutoShape 3"/>
          <p:cNvSpPr/>
          <p:nvPr>
            <p:ph type="body" sz="quarter" idx="28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b">
            <a:normAutofit/>
          </a:bodyPr>
          <a:lstStyle>
            <a:lvl1pPr algn="l" defTabSz="914400">
              <a:lnSpc>
                <a:spcPct val="92000"/>
              </a:lnSpc>
              <a:defRPr sz="2400" b="1" i="0" u="none" strike="noStrike" spc="0">
                <a:solidFill>
                  <a:srgbClr val="000000">
                    <a:alpha val="100000"/>
                  </a:srgbClr>
                </a:solidFill>
                <a:latin typeface="思源黑体 CN Medium" panose="020B0600000000000000" charset="-122"/>
              </a:defRPr>
            </a:lvl1pPr>
          </a:lstStyle>
          <a:p>
            <a:pPr marL="0" indent="0" algn="l" defTabSz="914400">
              <a:lnSpc>
                <a:spcPct val="92000"/>
              </a:lnSpc>
              <a:spcBef>
                <a:spcPts val="1000"/>
              </a:spcBef>
            </a:pPr>
            <a:r>
              <a:rPr lang="en-US" sz="2400" b="1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单击此处编辑母版文本样式</a:t>
            </a:r>
            <a:endParaRPr lang="en-US" sz="2400" b="1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4" name="AutoShape 4"/>
          <p:cNvSpPr/>
          <p:nvPr>
            <p:ph type="body" sz="quarter" idx="29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marL="584200" indent="-355600" algn="l" defTabSz="914400">
              <a:lnSpc>
                <a:spcPct val="92000"/>
              </a:lnSpc>
              <a:defRPr sz="2800" b="0" i="0" u="none" strike="noStrike" spc="0">
                <a:solidFill>
                  <a:srgbClr val="000000">
                    <a:alpha val="100000"/>
                  </a:srgbClr>
                </a:solidFill>
                <a:latin typeface="思源黑体 CN Medium" panose="020B0600000000000000" charset="-122"/>
              </a:defRPr>
            </a:lvl1pPr>
            <a:lvl2pPr marL="990600" indent="-304800"/>
            <a:lvl3pPr marL="1397000" indent="-254000"/>
            <a:lvl4pPr marL="1828800" indent="-228600"/>
            <a:lvl5pPr marL="2286000" indent="-228600"/>
            <a:lvl6pPr marL="2743200" indent="-228600"/>
            <a:lvl7pPr marL="3200400" indent="-228600"/>
            <a:lvl8pPr marL="3657600" indent="-228600"/>
            <a:lvl9pPr marL="4114800" indent="-228600"/>
          </a:lstStyle>
          <a:p>
            <a:pPr marL="228600" indent="-228600" algn="l" defTabSz="914400">
              <a:lnSpc>
                <a:spcPct val="92000"/>
              </a:lnSpc>
              <a:spcBef>
                <a:spcPts val="1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单击此处编辑母版文本样式</a:t>
            </a:r>
            <a:endParaRPr lang="en-US" sz="2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685800" lvl="1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4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二级</a:t>
            </a:r>
            <a:endParaRPr lang="en-US" sz="24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1143000" lvl="2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0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三级</a:t>
            </a:r>
            <a:endParaRPr lang="en-US" sz="20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1600200" lvl="3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四级</a:t>
            </a:r>
            <a:endParaRPr lang="en-US" sz="1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2057400" lvl="4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五级</a:t>
            </a:r>
            <a:endParaRPr lang="en-US" sz="1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5" name="AutoShape 5"/>
          <p:cNvSpPr/>
          <p:nvPr>
            <p:ph type="body" sz="quarter" idx="30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b">
            <a:noAutofit/>
          </a:bodyPr>
          <a:lstStyle>
            <a:lvl1pPr algn="l" defTabSz="914400">
              <a:lnSpc>
                <a:spcPct val="92000"/>
              </a:lnSpc>
              <a:defRPr sz="2400" b="1" i="0" u="none" strike="noStrike" spc="0">
                <a:solidFill>
                  <a:srgbClr val="000000">
                    <a:alpha val="100000"/>
                  </a:srgbClr>
                </a:solidFill>
                <a:latin typeface="思源黑体 CN Medium" panose="020B0600000000000000" charset="-122"/>
              </a:defRPr>
            </a:lvl1pPr>
          </a:lstStyle>
          <a:p>
            <a:pPr marL="0" indent="0" algn="l" defTabSz="914400">
              <a:lnSpc>
                <a:spcPct val="92000"/>
              </a:lnSpc>
              <a:spcBef>
                <a:spcPts val="1000"/>
              </a:spcBef>
            </a:pPr>
            <a:r>
              <a:rPr lang="en-US" sz="2400" b="1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单击此处编辑母版文本样式</a:t>
            </a:r>
            <a:endParaRPr lang="en-US" sz="2400" b="1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6" name="AutoShape 6"/>
          <p:cNvSpPr/>
          <p:nvPr>
            <p:ph type="body" sz="quarter" idx="3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marL="584200" indent="-355600" algn="l" defTabSz="914400">
              <a:lnSpc>
                <a:spcPct val="92000"/>
              </a:lnSpc>
              <a:defRPr sz="2800" b="0" i="0" u="none" strike="noStrike" spc="0">
                <a:solidFill>
                  <a:srgbClr val="000000">
                    <a:alpha val="100000"/>
                  </a:srgbClr>
                </a:solidFill>
                <a:latin typeface="思源黑体 CN Medium" panose="020B0600000000000000" charset="-122"/>
              </a:defRPr>
            </a:lvl1pPr>
            <a:lvl2pPr marL="990600" indent="-304800"/>
            <a:lvl3pPr marL="1397000" indent="-254000"/>
            <a:lvl4pPr marL="1828800" indent="-228600"/>
            <a:lvl5pPr marL="2286000" indent="-228600"/>
            <a:lvl6pPr marL="2743200" indent="-228600"/>
            <a:lvl7pPr marL="3200400" indent="-228600"/>
            <a:lvl8pPr marL="3657600" indent="-228600"/>
            <a:lvl9pPr marL="4114800" indent="-228600"/>
          </a:lstStyle>
          <a:p>
            <a:pPr marL="228600" indent="-228600" algn="l" defTabSz="914400">
              <a:lnSpc>
                <a:spcPct val="92000"/>
              </a:lnSpc>
              <a:spcBef>
                <a:spcPts val="1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单击此处编辑母版文本样式</a:t>
            </a:r>
            <a:endParaRPr lang="en-US" sz="2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685800" lvl="1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4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二级</a:t>
            </a:r>
            <a:endParaRPr lang="en-US" sz="24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1143000" lvl="2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0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三级</a:t>
            </a:r>
            <a:endParaRPr lang="en-US" sz="20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1600200" lvl="3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四级</a:t>
            </a:r>
            <a:endParaRPr lang="en-US" sz="1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2057400" lvl="4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五级</a:t>
            </a:r>
            <a:endParaRPr lang="en-US" sz="1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7" name="AutoShape 7"/>
          <p:cNvSpPr/>
          <p:nvPr>
            <p:ph type="body" sz="quarter" idx="32" hasCustomPrompt="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l" defTabSz="914400">
              <a:lnSpc>
                <a:spcPct val="100000"/>
              </a:lnSpc>
              <a:defRPr sz="12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Regular"/>
              </a:defRPr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10/16/2026</a:t>
            </a:r>
            <a:endParaRPr lang="en-US"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8" name="AutoShape 8"/>
          <p:cNvSpPr/>
          <p:nvPr>
            <p:ph type="body" sz="quarter" idx="33" hasCustomPrompt="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ctr" defTabSz="914400">
              <a:lnSpc>
                <a:spcPct val="100000"/>
              </a:lnSpc>
              <a:defRPr sz="1200" b="0" i="0" u="none" strike="noStrike" spc="0">
                <a:solidFill>
                  <a:srgbClr val="1F2329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ctr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Footer</a:t>
            </a:r>
            <a:endParaRPr lang="en-US"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9" name="AutoShape 9"/>
          <p:cNvSpPr/>
          <p:nvPr>
            <p:ph type="body" sz="quarter" idx="34" hasCustomPrompt="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r" defTabSz="914400">
              <a:lnSpc>
                <a:spcPct val="100000"/>
              </a:lnSpc>
              <a:defRPr sz="12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Regular"/>
              </a:defRPr>
            </a:lvl1pPr>
          </a:lstStyle>
          <a:p>
            <a:pPr marL="0" indent="0" algn="r" defTabSz="914400">
              <a:lnSpc>
                <a:spcPct val="100000"/>
              </a:lnSpc>
            </a:pPr>
            <a:fld id="{9027ACA6-BFC2-4153-A196-7A7DD536E7EF}" type="slidenum">
              <a:rPr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</a:fld>
            <a:endParaRPr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35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rmAutofit/>
          </a:bodyPr>
          <a:lstStyle>
            <a:lvl1pPr algn="l" defTabSz="914400">
              <a:lnSpc>
                <a:spcPct val="92000"/>
              </a:lnSpc>
              <a:defRPr sz="4400" b="0" i="0" u="none" strike="noStrike" spc="0">
                <a:solidFill>
                  <a:srgbClr val="000000">
                    <a:alpha val="100000"/>
                  </a:srgbClr>
                </a:solidFill>
                <a:latin typeface="思源黑体 CN Bold"/>
              </a:defRPr>
            </a:lvl1pPr>
          </a:lstStyle>
          <a:p>
            <a:pPr marL="0" indent="0" algn="l" defTabSz="914400">
              <a:lnSpc>
                <a:spcPct val="92000"/>
              </a:lnSpc>
            </a:pPr>
            <a:r>
              <a:rPr lang="en-US" sz="4400" b="0" i="0" u="none" strike="noStrike">
                <a:solidFill>
                  <a:srgbClr val="000000"/>
                </a:solidFill>
                <a:latin typeface="思源黑体 CN Bold"/>
                <a:ea typeface="思源黑体 CN Bold"/>
                <a:cs typeface="思源黑体 CN Bold"/>
                <a:sym typeface="思源黑体 CN Bold"/>
              </a:rPr>
              <a:t>单击此处编辑母版标题样式</a:t>
            </a:r>
            <a:endParaRPr lang="en-US" sz="4400" b="0" i="0" u="none" strike="noStrike">
              <a:solidFill>
                <a:srgbClr val="000000"/>
              </a:solidFill>
              <a:latin typeface="思源黑体 CN Bold"/>
              <a:ea typeface="思源黑体 CN Bold"/>
              <a:cs typeface="思源黑体 CN Bold"/>
              <a:sym typeface="思源黑体 CN Bold"/>
            </a:endParaRPr>
          </a:p>
        </p:txBody>
      </p:sp>
      <p:sp>
        <p:nvSpPr>
          <p:cNvPr id="3" name="AutoShape 3"/>
          <p:cNvSpPr/>
          <p:nvPr>
            <p:ph type="body" sz="quarter" idx="36" hasCustomPrompt="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l" defTabSz="914400">
              <a:lnSpc>
                <a:spcPct val="100000"/>
              </a:lnSpc>
              <a:defRPr sz="12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Regular"/>
              </a:defRPr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10/16/2026</a:t>
            </a:r>
            <a:endParaRPr lang="en-US"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4" name="AutoShape 4"/>
          <p:cNvSpPr/>
          <p:nvPr>
            <p:ph type="body" sz="quarter" idx="37" hasCustomPrompt="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ctr" defTabSz="914400">
              <a:lnSpc>
                <a:spcPct val="100000"/>
              </a:lnSpc>
              <a:defRPr sz="1200" b="0" i="0" u="none" strike="noStrike" spc="0">
                <a:solidFill>
                  <a:srgbClr val="1F2329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ctr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Footer</a:t>
            </a:r>
            <a:endParaRPr lang="en-US"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5" name="AutoShape 5"/>
          <p:cNvSpPr/>
          <p:nvPr>
            <p:ph type="body" sz="quarter" idx="38" hasCustomPrompt="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r" defTabSz="914400">
              <a:lnSpc>
                <a:spcPct val="100000"/>
              </a:lnSpc>
              <a:defRPr sz="12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Regular"/>
              </a:defRPr>
            </a:lvl1pPr>
          </a:lstStyle>
          <a:p>
            <a:pPr marL="0" indent="0" algn="r" defTabSz="914400">
              <a:lnSpc>
                <a:spcPct val="100000"/>
              </a:lnSpc>
            </a:pPr>
            <a:fld id="{BF9710F7-7C5F-490B-9A62-6CAC8A708C6E}" type="slidenum">
              <a:rPr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</a:fld>
            <a:endParaRPr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39" hasCustomPrompt="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l" defTabSz="914400">
              <a:lnSpc>
                <a:spcPct val="100000"/>
              </a:lnSpc>
              <a:defRPr sz="12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Regular"/>
              </a:defRPr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10/16/2026</a:t>
            </a:r>
            <a:endParaRPr lang="en-US"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3" name="AutoShape 3"/>
          <p:cNvSpPr/>
          <p:nvPr>
            <p:ph type="body" sz="quarter" idx="40" hasCustomPrompt="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ctr" defTabSz="914400">
              <a:lnSpc>
                <a:spcPct val="100000"/>
              </a:lnSpc>
              <a:defRPr sz="1200" b="0" i="0" u="none" strike="noStrike" spc="0">
                <a:solidFill>
                  <a:srgbClr val="1F2329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ctr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Footer</a:t>
            </a:r>
            <a:endParaRPr lang="en-US"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4" name="AutoShape 4"/>
          <p:cNvSpPr/>
          <p:nvPr>
            <p:ph type="body" sz="quarter" idx="41" hasCustomPrompt="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r" defTabSz="914400">
              <a:lnSpc>
                <a:spcPct val="100000"/>
              </a:lnSpc>
              <a:defRPr sz="12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Regular"/>
              </a:defRPr>
            </a:lvl1pPr>
          </a:lstStyle>
          <a:p>
            <a:pPr marL="0" indent="0" algn="r" defTabSz="914400">
              <a:lnSpc>
                <a:spcPct val="100000"/>
              </a:lnSpc>
            </a:pPr>
            <a:fld id="{E47568F9-703A-44A5-BD14-8BB14213D275}" type="slidenum">
              <a:rPr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</a:fld>
            <a:endParaRPr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42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b">
            <a:normAutofit/>
          </a:bodyPr>
          <a:lstStyle>
            <a:lvl1pPr algn="l" defTabSz="914400">
              <a:lnSpc>
                <a:spcPct val="92000"/>
              </a:lnSpc>
              <a:defRPr sz="3200" b="0" i="0" u="none" strike="noStrike" spc="0">
                <a:solidFill>
                  <a:srgbClr val="000000">
                    <a:alpha val="100000"/>
                  </a:srgbClr>
                </a:solidFill>
                <a:latin typeface="思源黑体 CN Bold"/>
              </a:defRPr>
            </a:lvl1pPr>
          </a:lstStyle>
          <a:p>
            <a:pPr marL="0" indent="0" algn="l" defTabSz="914400">
              <a:lnSpc>
                <a:spcPct val="92000"/>
              </a:lnSpc>
            </a:pPr>
            <a:r>
              <a:rPr lang="en-US" sz="3200" b="0" i="0" u="none" strike="noStrike">
                <a:solidFill>
                  <a:srgbClr val="000000"/>
                </a:solidFill>
                <a:latin typeface="思源黑体 CN Bold"/>
                <a:ea typeface="思源黑体 CN Bold"/>
                <a:cs typeface="思源黑体 CN Bold"/>
                <a:sym typeface="思源黑体 CN Bold"/>
              </a:rPr>
              <a:t>单击此处编辑母版标题样式</a:t>
            </a:r>
            <a:endParaRPr lang="en-US" sz="3200" b="0" i="0" u="none" strike="noStrike">
              <a:solidFill>
                <a:srgbClr val="000000"/>
              </a:solidFill>
              <a:latin typeface="思源黑体 CN Bold"/>
              <a:ea typeface="思源黑体 CN Bold"/>
              <a:cs typeface="思源黑体 CN Bold"/>
              <a:sym typeface="思源黑体 CN Bold"/>
            </a:endParaRPr>
          </a:p>
        </p:txBody>
      </p:sp>
      <p:sp>
        <p:nvSpPr>
          <p:cNvPr id="3" name="AutoShape 3"/>
          <p:cNvSpPr/>
          <p:nvPr>
            <p:ph type="body" sz="quarter" idx="43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rmAutofit/>
          </a:bodyPr>
          <a:lstStyle>
            <a:lvl1pPr marL="635000" indent="-406400" algn="l" defTabSz="914400">
              <a:lnSpc>
                <a:spcPct val="92000"/>
              </a:lnSpc>
              <a:defRPr sz="3200" b="0" i="0" u="none" strike="noStrike" spc="0">
                <a:solidFill>
                  <a:srgbClr val="000000">
                    <a:alpha val="100000"/>
                  </a:srgbClr>
                </a:solidFill>
                <a:latin typeface="思源黑体 CN Medium" panose="020B0600000000000000" charset="-122"/>
              </a:defRPr>
            </a:lvl1pPr>
            <a:lvl2pPr marL="1041400" indent="-355600"/>
            <a:lvl3pPr marL="1447800" indent="-304800"/>
            <a:lvl4pPr marL="1854200" indent="-254000"/>
            <a:lvl5pPr marL="2311400" indent="-254000"/>
            <a:lvl6pPr marL="2768600" indent="-254000"/>
            <a:lvl7pPr marL="3225800" indent="-254000"/>
            <a:lvl8pPr marL="3683000" indent="-254000"/>
            <a:lvl9pPr marL="4140200" indent="-254000"/>
          </a:lstStyle>
          <a:p>
            <a:pPr marL="228600" indent="-228600" algn="l" defTabSz="914400">
              <a:lnSpc>
                <a:spcPct val="92000"/>
              </a:lnSpc>
              <a:spcBef>
                <a:spcPts val="1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32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单击此处编辑母版文本样式</a:t>
            </a:r>
            <a:endParaRPr lang="en-US" sz="32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685800" lvl="1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二级</a:t>
            </a:r>
            <a:endParaRPr lang="en-US" sz="2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1143000" lvl="2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4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三级</a:t>
            </a:r>
            <a:endParaRPr lang="en-US" sz="24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1600200" lvl="3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0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四级</a:t>
            </a:r>
            <a:endParaRPr lang="en-US" sz="20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2057400" lvl="4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0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五级</a:t>
            </a:r>
            <a:endParaRPr lang="en-US" sz="20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4" name="AutoShape 4"/>
          <p:cNvSpPr/>
          <p:nvPr>
            <p:ph type="body" sz="quarter" idx="44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algn="l" defTabSz="914400">
              <a:lnSpc>
                <a:spcPct val="92000"/>
              </a:lnSpc>
              <a:defRPr sz="1600" b="0" i="0" u="none" strike="noStrike" spc="0">
                <a:solidFill>
                  <a:srgbClr val="000000">
                    <a:alpha val="100000"/>
                  </a:srgbClr>
                </a:solidFill>
                <a:latin typeface="思源黑体 CN Medium" panose="020B0600000000000000" charset="-122"/>
              </a:defRPr>
            </a:lvl1pPr>
          </a:lstStyle>
          <a:p>
            <a:pPr marL="0" indent="0" algn="l" defTabSz="914400">
              <a:lnSpc>
                <a:spcPct val="92000"/>
              </a:lnSpc>
              <a:spcBef>
                <a:spcPts val="1000"/>
              </a:spcBef>
            </a:pPr>
            <a:r>
              <a:rPr lang="en-US" sz="16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单击此处编辑母版文本样式</a:t>
            </a:r>
            <a:endParaRPr lang="en-US" sz="16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5" name="AutoShape 5"/>
          <p:cNvSpPr/>
          <p:nvPr>
            <p:ph type="body" sz="quarter" idx="45" hasCustomPrompt="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l" defTabSz="914400">
              <a:lnSpc>
                <a:spcPct val="100000"/>
              </a:lnSpc>
              <a:defRPr sz="12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Regular"/>
              </a:defRPr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10/16/2026</a:t>
            </a:r>
            <a:endParaRPr lang="en-US"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6" name="AutoShape 6"/>
          <p:cNvSpPr/>
          <p:nvPr>
            <p:ph type="body" sz="quarter" idx="46" hasCustomPrompt="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ctr" defTabSz="914400">
              <a:lnSpc>
                <a:spcPct val="100000"/>
              </a:lnSpc>
              <a:defRPr sz="1200" b="0" i="0" u="none" strike="noStrike" spc="0">
                <a:solidFill>
                  <a:srgbClr val="1F2329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ctr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Footer</a:t>
            </a:r>
            <a:endParaRPr lang="en-US"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7" name="AutoShape 7"/>
          <p:cNvSpPr/>
          <p:nvPr>
            <p:ph type="body" sz="quarter" idx="47" hasCustomPrompt="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r" defTabSz="914400">
              <a:lnSpc>
                <a:spcPct val="100000"/>
              </a:lnSpc>
              <a:defRPr sz="12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Regular"/>
              </a:defRPr>
            </a:lvl1pPr>
          </a:lstStyle>
          <a:p>
            <a:pPr marL="0" indent="0" algn="r" defTabSz="914400">
              <a:lnSpc>
                <a:spcPct val="100000"/>
              </a:lnSpc>
            </a:pPr>
            <a:fld id="{4AC04C5E-C116-43C7-BC61-7BB3336F38E5}" type="slidenum">
              <a:rPr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</a:fld>
            <a:endParaRPr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48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b">
            <a:normAutofit/>
          </a:bodyPr>
          <a:lstStyle>
            <a:lvl1pPr algn="l" defTabSz="914400">
              <a:lnSpc>
                <a:spcPct val="92000"/>
              </a:lnSpc>
              <a:defRPr sz="3200" b="0" i="0" u="none" strike="noStrike" spc="0">
                <a:solidFill>
                  <a:srgbClr val="000000">
                    <a:alpha val="100000"/>
                  </a:srgbClr>
                </a:solidFill>
                <a:latin typeface="思源黑体 CN Bold"/>
              </a:defRPr>
            </a:lvl1pPr>
          </a:lstStyle>
          <a:p>
            <a:pPr marL="0" indent="0" algn="l" defTabSz="914400">
              <a:lnSpc>
                <a:spcPct val="92000"/>
              </a:lnSpc>
            </a:pPr>
            <a:r>
              <a:rPr lang="en-US" sz="3200" b="0" i="0" u="none" strike="noStrike">
                <a:solidFill>
                  <a:srgbClr val="000000"/>
                </a:solidFill>
                <a:latin typeface="思源黑体 CN Bold"/>
                <a:ea typeface="思源黑体 CN Bold"/>
                <a:cs typeface="思源黑体 CN Bold"/>
                <a:sym typeface="思源黑体 CN Bold"/>
              </a:rPr>
              <a:t>单击此处编辑母版标题样式</a:t>
            </a:r>
            <a:endParaRPr lang="en-US" sz="3200" b="0" i="0" u="none" strike="noStrike">
              <a:solidFill>
                <a:srgbClr val="000000"/>
              </a:solidFill>
              <a:latin typeface="思源黑体 CN Bold"/>
              <a:ea typeface="思源黑体 CN Bold"/>
              <a:cs typeface="思源黑体 CN Bold"/>
              <a:sym typeface="思源黑体 CN Bold"/>
            </a:endParaRPr>
          </a:p>
        </p:txBody>
      </p:sp>
      <p:sp>
        <p:nvSpPr>
          <p:cNvPr id="3" name="AutoShape 3"/>
          <p:cNvSpPr/>
          <p:nvPr>
            <p:ph type="pic" sz="quarter" idx="49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lIns="63500" tIns="63500" rIns="63500" bIns="63500" anchor="ctr"/>
          <a:lstStyle>
            <a:lvl1pPr algn="ctr">
              <a:defRPr sz="1600" b="0" i="0" u="none" strike="noStrike" spc="0">
                <a:solidFill>
                  <a:srgbClr val="1F2329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algn="ctr"/>
          </a:p>
        </p:txBody>
      </p:sp>
      <p:sp>
        <p:nvSpPr>
          <p:cNvPr id="4" name="AutoShape 4"/>
          <p:cNvSpPr/>
          <p:nvPr>
            <p:ph type="body" sz="quarter" idx="50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algn="l" defTabSz="914400">
              <a:lnSpc>
                <a:spcPct val="92000"/>
              </a:lnSpc>
              <a:defRPr sz="1600" b="0" i="0" u="none" strike="noStrike" spc="0">
                <a:solidFill>
                  <a:srgbClr val="000000">
                    <a:alpha val="100000"/>
                  </a:srgbClr>
                </a:solidFill>
                <a:latin typeface="思源黑体 CN Medium" panose="020B0600000000000000" charset="-122"/>
              </a:defRPr>
            </a:lvl1pPr>
          </a:lstStyle>
          <a:p>
            <a:pPr marL="0" indent="0" algn="l" defTabSz="914400">
              <a:lnSpc>
                <a:spcPct val="92000"/>
              </a:lnSpc>
              <a:spcBef>
                <a:spcPts val="1000"/>
              </a:spcBef>
            </a:pPr>
            <a:r>
              <a:rPr lang="en-US" sz="16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单击此处编辑母版文本样式</a:t>
            </a:r>
            <a:endParaRPr lang="en-US" sz="16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5" name="AutoShape 5"/>
          <p:cNvSpPr/>
          <p:nvPr>
            <p:ph type="body" sz="quarter" idx="51" hasCustomPrompt="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l" defTabSz="914400">
              <a:lnSpc>
                <a:spcPct val="100000"/>
              </a:lnSpc>
              <a:defRPr sz="12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Regular"/>
              </a:defRPr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10/16/2026</a:t>
            </a:r>
            <a:endParaRPr lang="en-US"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6" name="AutoShape 6"/>
          <p:cNvSpPr/>
          <p:nvPr>
            <p:ph type="body" sz="quarter" idx="52" hasCustomPrompt="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ctr" defTabSz="914400">
              <a:lnSpc>
                <a:spcPct val="100000"/>
              </a:lnSpc>
              <a:defRPr sz="1200" b="0" i="0" u="none" strike="noStrike" spc="0">
                <a:solidFill>
                  <a:srgbClr val="1F2329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ctr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Footer</a:t>
            </a:r>
            <a:endParaRPr lang="en-US"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7" name="AutoShape 7"/>
          <p:cNvSpPr/>
          <p:nvPr>
            <p:ph type="body" sz="quarter" idx="53" hasCustomPrompt="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r" defTabSz="914400">
              <a:lnSpc>
                <a:spcPct val="100000"/>
              </a:lnSpc>
              <a:defRPr sz="12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Regular"/>
              </a:defRPr>
            </a:lvl1pPr>
          </a:lstStyle>
          <a:p>
            <a:pPr marL="0" indent="0" algn="r" defTabSz="914400">
              <a:lnSpc>
                <a:spcPct val="100000"/>
              </a:lnSpc>
            </a:pPr>
            <a:fld id="{3FA0B6E9-6B66-4161-8C5A-22F1B0264712}" type="slidenum">
              <a:rPr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</a:fld>
            <a:endParaRPr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54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rmAutofit/>
          </a:bodyPr>
          <a:lstStyle>
            <a:lvl1pPr algn="l" defTabSz="914400">
              <a:lnSpc>
                <a:spcPct val="92000"/>
              </a:lnSpc>
              <a:defRPr sz="4400" b="0" i="0" u="none" strike="noStrike" spc="0">
                <a:solidFill>
                  <a:srgbClr val="000000">
                    <a:alpha val="100000"/>
                  </a:srgbClr>
                </a:solidFill>
                <a:latin typeface="思源黑体 CN Bold"/>
              </a:defRPr>
            </a:lvl1pPr>
          </a:lstStyle>
          <a:p>
            <a:pPr marL="0" indent="0" algn="l" defTabSz="914400">
              <a:lnSpc>
                <a:spcPct val="92000"/>
              </a:lnSpc>
            </a:pPr>
            <a:r>
              <a:rPr lang="en-US" sz="4400" b="0" i="0" u="none" strike="noStrike">
                <a:solidFill>
                  <a:srgbClr val="000000"/>
                </a:solidFill>
                <a:latin typeface="思源黑体 CN Bold"/>
                <a:ea typeface="思源黑体 CN Bold"/>
                <a:cs typeface="思源黑体 CN Bold"/>
                <a:sym typeface="思源黑体 CN Bold"/>
              </a:rPr>
              <a:t>单击此处编辑母版标题样式</a:t>
            </a:r>
            <a:endParaRPr lang="en-US" sz="4400" b="0" i="0" u="none" strike="noStrike">
              <a:solidFill>
                <a:srgbClr val="000000"/>
              </a:solidFill>
              <a:latin typeface="思源黑体 CN Bold"/>
              <a:ea typeface="思源黑体 CN Bold"/>
              <a:cs typeface="思源黑体 CN Bold"/>
              <a:sym typeface="思源黑体 CN Bold"/>
            </a:endParaRPr>
          </a:p>
        </p:txBody>
      </p:sp>
      <p:sp>
        <p:nvSpPr>
          <p:cNvPr id="3" name="AutoShape 3"/>
          <p:cNvSpPr/>
          <p:nvPr>
            <p:ph type="body" sz="quarter" idx="5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eaVert" wrap="square" lIns="91440" tIns="45720" rIns="91440" bIns="45720" anchor="t">
            <a:normAutofit/>
          </a:bodyPr>
          <a:lstStyle>
            <a:lvl1pPr marL="584200" indent="-355600" algn="l" defTabSz="914400">
              <a:lnSpc>
                <a:spcPct val="92000"/>
              </a:lnSpc>
              <a:defRPr sz="2800" b="0" i="0" u="none" strike="noStrike" spc="0">
                <a:solidFill>
                  <a:srgbClr val="000000">
                    <a:alpha val="100000"/>
                  </a:srgbClr>
                </a:solidFill>
                <a:latin typeface="思源黑体 CN Medium" panose="020B0600000000000000" charset="-122"/>
              </a:defRPr>
            </a:lvl1pPr>
            <a:lvl2pPr marL="990600" indent="-304800"/>
            <a:lvl3pPr marL="1397000" indent="-254000"/>
            <a:lvl4pPr marL="1828800" indent="-228600"/>
            <a:lvl5pPr marL="2286000" indent="-228600"/>
            <a:lvl6pPr marL="2743200" indent="-228600"/>
            <a:lvl7pPr marL="3200400" indent="-228600"/>
            <a:lvl8pPr marL="3657600" indent="-228600"/>
            <a:lvl9pPr marL="4114800" indent="-228600"/>
          </a:lstStyle>
          <a:p>
            <a:pPr marL="228600" indent="-228600" algn="l" defTabSz="914400">
              <a:lnSpc>
                <a:spcPct val="92000"/>
              </a:lnSpc>
              <a:spcBef>
                <a:spcPts val="1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单击此处编辑母版文本样式</a:t>
            </a:r>
            <a:endParaRPr lang="en-US" sz="2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685800" lvl="1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4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二级</a:t>
            </a:r>
            <a:endParaRPr lang="en-US" sz="24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1143000" lvl="2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0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三级</a:t>
            </a:r>
            <a:endParaRPr lang="en-US" sz="20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1600200" lvl="3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四级</a:t>
            </a:r>
            <a:endParaRPr lang="en-US" sz="1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2057400" lvl="4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五级</a:t>
            </a:r>
            <a:endParaRPr lang="en-US" sz="1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4" name="AutoShape 4"/>
          <p:cNvSpPr/>
          <p:nvPr>
            <p:ph type="body" sz="quarter" idx="56" hasCustomPrompt="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l" defTabSz="914400">
              <a:lnSpc>
                <a:spcPct val="100000"/>
              </a:lnSpc>
              <a:defRPr sz="12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Regular"/>
              </a:defRPr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10/16/2026</a:t>
            </a:r>
            <a:endParaRPr lang="en-US"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5" name="AutoShape 5"/>
          <p:cNvSpPr/>
          <p:nvPr>
            <p:ph type="body" sz="quarter" idx="57" hasCustomPrompt="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ctr" defTabSz="914400">
              <a:lnSpc>
                <a:spcPct val="100000"/>
              </a:lnSpc>
              <a:defRPr sz="1200" b="0" i="0" u="none" strike="noStrike" spc="0">
                <a:solidFill>
                  <a:srgbClr val="1F2329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ctr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Footer</a:t>
            </a:r>
            <a:endParaRPr lang="en-US"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6" name="AutoShape 6"/>
          <p:cNvSpPr/>
          <p:nvPr>
            <p:ph type="body" sz="quarter" idx="58" hasCustomPrompt="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r" defTabSz="914400">
              <a:lnSpc>
                <a:spcPct val="100000"/>
              </a:lnSpc>
              <a:defRPr sz="12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Regular"/>
              </a:defRPr>
            </a:lvl1pPr>
          </a:lstStyle>
          <a:p>
            <a:pPr marL="0" indent="0" algn="r" defTabSz="914400">
              <a:lnSpc>
                <a:spcPct val="100000"/>
              </a:lnSpc>
            </a:pPr>
            <a:fld id="{3066A6CF-37CE-471A-81DF-410B1C485826}" type="slidenum">
              <a:rPr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</a:fld>
            <a:endParaRPr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59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eaVert" wrap="square" lIns="91440" tIns="45720" rIns="91440" bIns="45720" anchor="ctr">
            <a:normAutofit/>
          </a:bodyPr>
          <a:lstStyle>
            <a:lvl1pPr algn="l" defTabSz="914400">
              <a:lnSpc>
                <a:spcPct val="92000"/>
              </a:lnSpc>
              <a:defRPr sz="4400" b="0" i="0" u="none" strike="noStrike" spc="0">
                <a:solidFill>
                  <a:srgbClr val="000000">
                    <a:alpha val="100000"/>
                  </a:srgbClr>
                </a:solidFill>
                <a:latin typeface="思源黑体 CN Bold"/>
              </a:defRPr>
            </a:lvl1pPr>
          </a:lstStyle>
          <a:p>
            <a:pPr marL="0" indent="0" algn="l" defTabSz="914400">
              <a:lnSpc>
                <a:spcPct val="92000"/>
              </a:lnSpc>
            </a:pPr>
            <a:r>
              <a:rPr lang="en-US" sz="4400" b="0" i="0" u="none" strike="noStrike">
                <a:solidFill>
                  <a:srgbClr val="000000"/>
                </a:solidFill>
                <a:latin typeface="思源黑体 CN Bold"/>
                <a:ea typeface="思源黑体 CN Bold"/>
                <a:cs typeface="思源黑体 CN Bold"/>
                <a:sym typeface="思源黑体 CN Bold"/>
              </a:rPr>
              <a:t>单击此处编辑母版标题样式</a:t>
            </a:r>
            <a:endParaRPr lang="en-US" sz="4400" b="0" i="0" u="none" strike="noStrike">
              <a:solidFill>
                <a:srgbClr val="000000"/>
              </a:solidFill>
              <a:latin typeface="思源黑体 CN Bold"/>
              <a:ea typeface="思源黑体 CN Bold"/>
              <a:cs typeface="思源黑体 CN Bold"/>
              <a:sym typeface="思源黑体 CN Bold"/>
            </a:endParaRPr>
          </a:p>
        </p:txBody>
      </p:sp>
      <p:sp>
        <p:nvSpPr>
          <p:cNvPr id="3" name="AutoShape 3"/>
          <p:cNvSpPr/>
          <p:nvPr>
            <p:ph type="body" sz="quarter" idx="60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eaVert" wrap="square" lIns="91440" tIns="45720" rIns="91440" bIns="45720" anchor="t">
            <a:normAutofit/>
          </a:bodyPr>
          <a:lstStyle>
            <a:lvl1pPr marL="584200" indent="-355600" algn="l" defTabSz="914400">
              <a:lnSpc>
                <a:spcPct val="92000"/>
              </a:lnSpc>
              <a:defRPr sz="2800" b="0" i="0" u="none" strike="noStrike" spc="0">
                <a:solidFill>
                  <a:srgbClr val="000000">
                    <a:alpha val="100000"/>
                  </a:srgbClr>
                </a:solidFill>
                <a:latin typeface="思源黑体 CN Medium" panose="020B0600000000000000" charset="-122"/>
              </a:defRPr>
            </a:lvl1pPr>
            <a:lvl2pPr marL="990600" indent="-304800"/>
            <a:lvl3pPr marL="1397000" indent="-254000"/>
            <a:lvl4pPr marL="1828800" indent="-228600"/>
            <a:lvl5pPr marL="2286000" indent="-228600"/>
            <a:lvl6pPr marL="2743200" indent="-228600"/>
            <a:lvl7pPr marL="3200400" indent="-228600"/>
            <a:lvl8pPr marL="3657600" indent="-228600"/>
            <a:lvl9pPr marL="4114800" indent="-228600"/>
          </a:lstStyle>
          <a:p>
            <a:pPr marL="228600" indent="-228600" algn="l" defTabSz="914400">
              <a:lnSpc>
                <a:spcPct val="92000"/>
              </a:lnSpc>
              <a:spcBef>
                <a:spcPts val="1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单击此处编辑母版文本样式</a:t>
            </a:r>
            <a:endParaRPr lang="en-US" sz="2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685800" lvl="1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4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二级</a:t>
            </a:r>
            <a:endParaRPr lang="en-US" sz="24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1143000" lvl="2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0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三级</a:t>
            </a:r>
            <a:endParaRPr lang="en-US" sz="20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1600200" lvl="3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四级</a:t>
            </a:r>
            <a:endParaRPr lang="en-US" sz="1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2057400" lvl="4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五级</a:t>
            </a:r>
            <a:endParaRPr lang="en-US" sz="1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4" name="AutoShape 4"/>
          <p:cNvSpPr/>
          <p:nvPr>
            <p:ph type="body" sz="quarter" idx="61" hasCustomPrompt="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l" defTabSz="914400">
              <a:lnSpc>
                <a:spcPct val="100000"/>
              </a:lnSpc>
              <a:defRPr sz="12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Regular"/>
              </a:defRPr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10/16/2026</a:t>
            </a:r>
            <a:endParaRPr lang="en-US"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5" name="AutoShape 5"/>
          <p:cNvSpPr/>
          <p:nvPr>
            <p:ph type="body" sz="quarter" idx="62" hasCustomPrompt="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ctr" defTabSz="914400">
              <a:lnSpc>
                <a:spcPct val="100000"/>
              </a:lnSpc>
              <a:defRPr sz="1200" b="0" i="0" u="none" strike="noStrike" spc="0">
                <a:solidFill>
                  <a:srgbClr val="1F2329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ctr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Footer</a:t>
            </a:r>
            <a:endParaRPr lang="en-US"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6" name="AutoShape 6"/>
          <p:cNvSpPr/>
          <p:nvPr>
            <p:ph type="body" sz="quarter" idx="63" hasCustomPrompt="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r" defTabSz="914400">
              <a:lnSpc>
                <a:spcPct val="100000"/>
              </a:lnSpc>
              <a:defRPr sz="12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Regular"/>
              </a:defRPr>
            </a:lvl1pPr>
          </a:lstStyle>
          <a:p>
            <a:pPr marL="0" indent="0" algn="r" defTabSz="914400">
              <a:lnSpc>
                <a:spcPct val="100000"/>
              </a:lnSpc>
            </a:pPr>
            <a:fld id="{6F93CFB0-BFA7-43C5-9781-4A65C3291AA8}" type="slidenum">
              <a:rPr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</a:fld>
            <a:endParaRPr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" y="0"/>
            <a:ext cx="688769" cy="570016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rgbClr val="167C80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5400000"/>
          </a:gradFill>
          <a:ln w="12700" cap="flat">
            <a:noFill/>
            <a:prstDash val="solid"/>
          </a:ln>
        </p:spPr>
        <p:txBody>
          <a:bodyPr wrap="square" lIns="91440" tIns="45720" rIns="91440" bIns="45720" rtlCol="0" anchor="ctr">
            <a:noAutofit/>
          </a:bodyPr>
          <a:lstStyle/>
          <a:p>
            <a:pPr marL="0" indent="0" algn="ctr" defTabSz="914400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FFFFFF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 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 rot="10800000" flipV="1">
            <a:off x="11503233" y="6299859"/>
            <a:ext cx="688769" cy="570016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rgbClr val="167C80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5400000"/>
          </a:gradFill>
          <a:ln w="12700" cap="flat">
            <a:noFill/>
            <a:prstDash val="solid"/>
          </a:ln>
        </p:spPr>
        <p:txBody>
          <a:bodyPr wrap="square" lIns="91440" tIns="45720" rIns="91440" bIns="45720" rtlCol="0" anchor="ctr">
            <a:noAutofit/>
          </a:bodyPr>
          <a:lstStyle/>
          <a:p>
            <a:pPr marL="0" indent="0" algn="ctr" defTabSz="914400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FFFFFF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 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54379" y="178130"/>
            <a:ext cx="11887200" cy="6531428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>
            <a:solidFill>
              <a:srgbClr val="C2F3F4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noAutofit/>
          </a:bodyPr>
          <a:lstStyle/>
          <a:p>
            <a:pPr marL="0" indent="0" algn="ctr" defTabSz="914400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FFFFFF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 </a:t>
            </a:r>
            <a:endParaRPr lang="en-US" sz="11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AutoShape 1"/>
          <p:cNvSpPr/>
          <p:nvPr>
            <p:ph type="body" sz="quarter" idx="1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rmAutofit/>
          </a:bodyPr>
          <a:lstStyle>
            <a:lvl1pPr algn="l" defTabSz="914400">
              <a:lnSpc>
                <a:spcPct val="92000"/>
              </a:lnSpc>
              <a:defRPr sz="4400" b="1" i="0" u="none" strike="noStrike" spc="0">
                <a:solidFill>
                  <a:srgbClr val="000000">
                    <a:alpha val="100000"/>
                  </a:srgbClr>
                </a:solidFill>
                <a:latin typeface="思源黑体 CN Bold"/>
              </a:defRPr>
            </a:lvl1pPr>
          </a:lstStyle>
          <a:p>
            <a:pPr marL="0" indent="0" algn="l" defTabSz="914400">
              <a:lnSpc>
                <a:spcPct val="92000"/>
              </a:lnSpc>
            </a:pPr>
            <a:r>
              <a:rPr lang="en-US" sz="4400" b="1" i="0" u="none" strike="noStrike">
                <a:solidFill>
                  <a:srgbClr val="000000"/>
                </a:solidFill>
                <a:latin typeface="思源黑体 CN Bold"/>
                <a:ea typeface="思源黑体 CN Bold"/>
                <a:cs typeface="思源黑体 CN Bold"/>
                <a:sym typeface="思源黑体 CN Bold"/>
              </a:rPr>
              <a:t>单击此处编辑母版标题样式</a:t>
            </a:r>
            <a:endParaRPr lang="en-US" sz="4400" b="1" i="0" u="none" strike="noStrike">
              <a:solidFill>
                <a:srgbClr val="000000"/>
              </a:solidFill>
              <a:latin typeface="思源黑体 CN Bold"/>
              <a:ea typeface="思源黑体 CN Bold"/>
              <a:cs typeface="思源黑体 CN Bold"/>
              <a:sym typeface="思源黑体 CN Bold"/>
            </a:endParaRPr>
          </a:p>
        </p:txBody>
      </p:sp>
      <p:sp>
        <p:nvSpPr>
          <p:cNvPr id="2" name="AutoShape 2"/>
          <p:cNvSpPr/>
          <p:nvPr>
            <p:ph type="body" sz="quarter" idx="2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t">
            <a:normAutofit/>
          </a:bodyPr>
          <a:lstStyle>
            <a:lvl1pPr marL="584200" indent="-355600" algn="l" defTabSz="914400">
              <a:lnSpc>
                <a:spcPct val="92000"/>
              </a:lnSpc>
              <a:defRPr sz="2800" b="0" i="0" u="none" strike="noStrike" spc="0">
                <a:solidFill>
                  <a:srgbClr val="000000">
                    <a:alpha val="100000"/>
                  </a:srgbClr>
                </a:solidFill>
                <a:latin typeface="思源黑体 CN Medium" panose="020B0600000000000000" charset="-122"/>
              </a:defRPr>
            </a:lvl1pPr>
            <a:lvl2pPr marL="990600" indent="-304800"/>
            <a:lvl3pPr marL="1397000" indent="-254000"/>
            <a:lvl4pPr marL="1828800" indent="-228600"/>
            <a:lvl5pPr marL="2286000" indent="-228600"/>
            <a:lvl6pPr marL="2743200" indent="-228600"/>
            <a:lvl7pPr marL="3200400" indent="-228600"/>
            <a:lvl8pPr marL="3657600" indent="-228600"/>
            <a:lvl9pPr marL="4114800" indent="-228600"/>
          </a:lstStyle>
          <a:p>
            <a:pPr marL="228600" indent="-228600" algn="l" defTabSz="914400">
              <a:lnSpc>
                <a:spcPct val="92000"/>
              </a:lnSpc>
              <a:spcBef>
                <a:spcPts val="1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单击此处编辑母版文本样式</a:t>
            </a:r>
            <a:endParaRPr lang="en-US" sz="2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685800" lvl="1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4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二级</a:t>
            </a:r>
            <a:endParaRPr lang="en-US" sz="24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1143000" lvl="2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0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三级</a:t>
            </a:r>
            <a:endParaRPr lang="en-US" sz="20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1600200" lvl="3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四级</a:t>
            </a:r>
            <a:endParaRPr lang="en-US" sz="1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2057400" lvl="4" indent="-228600" algn="l" defTabSz="914400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五级</a:t>
            </a:r>
            <a:endParaRPr lang="en-US" sz="1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3" name="AutoShape 3"/>
          <p:cNvSpPr/>
          <p:nvPr>
            <p:ph type="body" sz="quarter" idx="3" hasCustomPrompt="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l" defTabSz="914400">
              <a:lnSpc>
                <a:spcPct val="100000"/>
              </a:lnSpc>
              <a:defRPr sz="12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Regular"/>
              </a:defRPr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10/16/2026</a:t>
            </a:r>
            <a:endParaRPr lang="en-US"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4" name="AutoShape 4"/>
          <p:cNvSpPr/>
          <p:nvPr>
            <p:ph type="body" sz="quarter" idx="4" hasCustomPrompt="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ctr" defTabSz="914400">
              <a:lnSpc>
                <a:spcPct val="100000"/>
              </a:lnSpc>
              <a:defRPr sz="1200" b="0" i="0" u="none" strike="noStrike" spc="0">
                <a:solidFill>
                  <a:srgbClr val="1F2329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ctr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Footer</a:t>
            </a:r>
            <a:endParaRPr lang="en-US"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6" name="AutoShape 6"/>
          <p:cNvSpPr/>
          <p:nvPr>
            <p:ph type="body" sz="quarter" idx="5" hasCustomPrompt="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r" defTabSz="914400">
              <a:lnSpc>
                <a:spcPct val="100000"/>
              </a:lnSpc>
              <a:defRPr sz="1200" b="0" i="0" u="none" strike="noStrike" spc="0">
                <a:solidFill>
                  <a:srgbClr val="898989">
                    <a:alpha val="100000"/>
                  </a:srgbClr>
                </a:solidFill>
                <a:latin typeface="思源黑体 CN Regular"/>
              </a:defRPr>
            </a:lvl1pPr>
          </a:lstStyle>
          <a:p>
            <a:pPr marL="0" indent="0" algn="r" defTabSz="914400">
              <a:lnSpc>
                <a:spcPct val="100000"/>
              </a:lnSpc>
            </a:pPr>
            <a:fld id="{7541E2B1-B77E-4322-A609-D46E9C7C0930}" type="slidenum">
              <a:rPr sz="1200" b="0" i="0" u="none" strike="noStrike">
                <a:solidFill>
                  <a:srgbClr val="898989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</a:fld>
            <a:endParaRPr sz="1200" b="0" i="0" u="none" strike="noStrike">
              <a:solidFill>
                <a:srgbClr val="898989"/>
              </a:solidFill>
              <a:latin typeface="思源黑体 CN Regular"/>
              <a:ea typeface="思源黑体 CN Regular"/>
              <a:cs typeface="思源黑体 CN Regular"/>
              <a:sym typeface="思源黑体 CN Regular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5778500" y="-22860000"/>
            <a:ext cx="635000" cy="635000"/>
          </a:xfrm>
          <a:prstGeom prst="ellipse">
            <a:avLst/>
          </a:prstGeom>
          <a:noFill/>
          <a:ln w="12700" cap="flat" cmpd="sng">
            <a:noFill/>
            <a:prstDash val="solid"/>
            <a:miter lim="800000"/>
          </a:ln>
        </p:spPr>
        <p:txBody>
          <a:bodyPr wrap="square" lIns="91440" tIns="45720" rIns="91440" bIns="45720" rtlCol="0" anchor="ctr">
            <a:noAutofit/>
          </a:bodyPr>
          <a:lstStyle/>
          <a:p>
            <a:pPr marL="0" indent="0" algn="ctr" defTabSz="914400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FFFFFF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 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778500" y="22860000"/>
            <a:ext cx="635000" cy="635000"/>
          </a:xfrm>
          <a:prstGeom prst="ellipse">
            <a:avLst/>
          </a:prstGeom>
          <a:noFill/>
          <a:ln w="12700" cap="flat" cmpd="sng">
            <a:noFill/>
            <a:prstDash val="solid"/>
            <a:miter lim="800000"/>
          </a:ln>
        </p:spPr>
        <p:txBody>
          <a:bodyPr wrap="square" lIns="91440" tIns="45720" rIns="91440" bIns="45720" rtlCol="0" anchor="ctr">
            <a:noAutofit/>
          </a:bodyPr>
          <a:lstStyle/>
          <a:p>
            <a:pPr marL="0" indent="0" algn="ctr" defTabSz="914400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FFFFFF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 </a:t>
            </a:r>
            <a:endParaRPr lang="en-US" sz="11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4.jpe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5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jpeg"/><Relationship Id="rId8" Type="http://schemas.openxmlformats.org/officeDocument/2006/relationships/image" Target="../media/image22.jpeg"/><Relationship Id="rId7" Type="http://schemas.openxmlformats.org/officeDocument/2006/relationships/image" Target="../media/image21.jpeg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7" Type="http://schemas.openxmlformats.org/officeDocument/2006/relationships/slideLayout" Target="../slideLayouts/slideLayout24.xml"/><Relationship Id="rId16" Type="http://schemas.openxmlformats.org/officeDocument/2006/relationships/image" Target="../media/image30.jpeg"/><Relationship Id="rId15" Type="http://schemas.openxmlformats.org/officeDocument/2006/relationships/image" Target="../media/image29.jpeg"/><Relationship Id="rId14" Type="http://schemas.openxmlformats.org/officeDocument/2006/relationships/image" Target="../media/image28.jpeg"/><Relationship Id="rId13" Type="http://schemas.openxmlformats.org/officeDocument/2006/relationships/image" Target="../media/image27.jpeg"/><Relationship Id="rId12" Type="http://schemas.openxmlformats.org/officeDocument/2006/relationships/image" Target="../media/image26.jpeg"/><Relationship Id="rId11" Type="http://schemas.openxmlformats.org/officeDocument/2006/relationships/image" Target="../media/image25.jpeg"/><Relationship Id="rId10" Type="http://schemas.openxmlformats.org/officeDocument/2006/relationships/image" Target="../media/image24.jpe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3.jpe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34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35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36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37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38.pn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9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778500" y="-22860000"/>
            <a:ext cx="635000" cy="635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5778500" y="22860000"/>
            <a:ext cx="635000" cy="635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10800000">
            <a:off x="182880" y="216594"/>
            <a:ext cx="11856720" cy="650932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" name="Freeform 5"/>
          <p:cNvSpPr/>
          <p:nvPr/>
        </p:nvSpPr>
        <p:spPr>
          <a:xfrm rot="-1953552">
            <a:off x="-1388085" y="-717875"/>
            <a:ext cx="7505423" cy="8593638"/>
          </a:xfrm>
          <a:custGeom>
            <a:avLst/>
            <a:gdLst/>
            <a:ahLst/>
            <a:cxnLst/>
            <a:rect l="l" t="t" r="r" b="b"/>
            <a:pathLst>
              <a:path w="7505423" h="8593638">
                <a:moveTo>
                  <a:pt x="3690774" y="0"/>
                </a:moveTo>
                <a:lnTo>
                  <a:pt x="7505423" y="2435744"/>
                </a:lnTo>
                <a:lnTo>
                  <a:pt x="7505423" y="8120259"/>
                </a:lnTo>
                <a:cubicBezTo>
                  <a:pt x="7505423" y="8381699"/>
                  <a:pt x="7293486" y="8593638"/>
                  <a:pt x="7032045" y="8593638"/>
                </a:cubicBezTo>
                <a:lnTo>
                  <a:pt x="4406210" y="8593638"/>
                </a:lnTo>
                <a:lnTo>
                  <a:pt x="0" y="578016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6" name="AutoShape 6"/>
          <p:cNvSpPr txBox="1"/>
          <p:nvPr/>
        </p:nvSpPr>
        <p:spPr>
          <a:xfrm>
            <a:off x="1430043" y="4962538"/>
            <a:ext cx="5047093" cy="738664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altLang="zh-CN" sz="1200" b="0" i="0" u="none" strike="noStrike">
                <a:solidFill>
                  <a:srgbClr val="0D0D0D"/>
                </a:solidFill>
                <a:latin typeface="华文细黑"/>
                <a:ea typeface="华文细黑"/>
                <a:cs typeface="华文细黑"/>
                <a:sym typeface="华文细黑"/>
              </a:rPr>
              <a:t>Reishi &amp; Fo-Ti Hair Darkening Milk + Protein Radiant Care Lotion</a:t>
            </a:r>
            <a:endParaRPr lang="en-US" altLang="zh-CN" sz="1200" b="0" i="0" u="none" strike="noStrike">
              <a:solidFill>
                <a:srgbClr val="0D0D0D"/>
              </a:solidFill>
              <a:latin typeface="华文细黑"/>
              <a:ea typeface="华文细黑"/>
              <a:cs typeface="华文细黑"/>
              <a:sym typeface="华文细黑"/>
            </a:endParaRPr>
          </a:p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0D0D0D"/>
                </a:solidFill>
                <a:latin typeface="华文细黑"/>
                <a:ea typeface="华文细黑"/>
                <a:cs typeface="华文细黑"/>
                <a:sym typeface="华文细黑"/>
              </a:rPr>
              <a:t>首乌灵芝乌发乳 + 蛋白柔亮护理乳</a:t>
            </a:r>
            <a:endParaRPr lang="en-US" sz="1400" b="0" i="0" u="none" strike="noStrike">
              <a:solidFill>
                <a:srgbClr val="0D0D0D"/>
              </a:solidFill>
              <a:latin typeface="华文细黑"/>
              <a:ea typeface="华文细黑"/>
              <a:cs typeface="华文细黑"/>
              <a:sym typeface="华文细黑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531114" y="6081094"/>
            <a:ext cx="1532148" cy="369327"/>
          </a:xfrm>
          <a:prstGeom prst="roundRect">
            <a:avLst>
              <a:gd name="adj" fmla="val 16667"/>
            </a:avLst>
          </a:prstGeom>
          <a:solidFill>
            <a:srgbClr val="167C8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8" name="AutoShape 8"/>
          <p:cNvSpPr txBox="1"/>
          <p:nvPr/>
        </p:nvSpPr>
        <p:spPr>
          <a:xfrm>
            <a:off x="1489075" y="6122254"/>
            <a:ext cx="1558134" cy="30777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居家便捷染发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277000" y="6081093"/>
            <a:ext cx="1532148" cy="369327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167C80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0" name="AutoShape 10"/>
          <p:cNvSpPr txBox="1"/>
          <p:nvPr/>
        </p:nvSpPr>
        <p:spPr>
          <a:xfrm>
            <a:off x="3217703" y="6122254"/>
            <a:ext cx="1558134" cy="30777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染后柔顺护理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95325" y="549275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766401" y="627029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solidFill>
              <a:srgbClr val="FFFFFF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 rot="10800000">
            <a:off x="11498754" y="5765570"/>
            <a:ext cx="1077967" cy="1119813"/>
          </a:xfrm>
          <a:prstGeom prst="parallelogram">
            <a:avLst>
              <a:gd name="adj" fmla="val 70972"/>
            </a:avLst>
          </a:prstGeom>
          <a:gradFill rotWithShape="1">
            <a:gsLst>
              <a:gs pos="0">
                <a:srgbClr val="E4E4E4">
                  <a:alpha val="34000"/>
                </a:srgbClr>
              </a:gs>
              <a:gs pos="85000">
                <a:srgbClr val="E4E4E4">
                  <a:alpha val="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8328249" y="3223805"/>
            <a:ext cx="3880471" cy="3645810"/>
          </a:xfrm>
          <a:prstGeom prst="triangle">
            <a:avLst>
              <a:gd name="adj" fmla="val 100000"/>
            </a:avLst>
          </a:prstGeom>
          <a:gradFill rotWithShape="1">
            <a:gsLst>
              <a:gs pos="0">
                <a:srgbClr val="034A4D">
                  <a:alpha val="100000"/>
                </a:srgbClr>
              </a:gs>
              <a:gs pos="50000">
                <a:srgbClr val="0A6D71">
                  <a:alpha val="100000"/>
                </a:srgbClr>
              </a:gs>
              <a:gs pos="100000">
                <a:srgbClr val="0E8388">
                  <a:alpha val="10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  <a:effectLst>
            <a:outerShdw blurRad="101600" dist="38100" dir="13500000" algn="br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 rot="10800000">
            <a:off x="-46848" y="0"/>
            <a:ext cx="3046503" cy="2862274"/>
          </a:xfrm>
          <a:prstGeom prst="triangle">
            <a:avLst>
              <a:gd name="adj" fmla="val 100000"/>
            </a:avLst>
          </a:prstGeom>
          <a:gradFill rotWithShape="1">
            <a:gsLst>
              <a:gs pos="0">
                <a:srgbClr val="034A4D">
                  <a:alpha val="100000"/>
                </a:srgbClr>
              </a:gs>
              <a:gs pos="50000">
                <a:srgbClr val="0A6D71">
                  <a:alpha val="100000"/>
                </a:srgbClr>
              </a:gs>
              <a:gs pos="100000">
                <a:srgbClr val="0E8388">
                  <a:alpha val="100000"/>
                </a:srgbClr>
              </a:gs>
            </a:gsLst>
            <a:lin ang="10800000"/>
          </a:gradFill>
          <a:ln w="25400" cap="flat" cmpd="sng">
            <a:noFill/>
            <a:prstDash val="solid"/>
            <a:round/>
          </a:ln>
          <a:effectLst>
            <a:outerShdw blurRad="101600" dist="38100" dir="2700000" algn="tl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 rot="2700000">
            <a:off x="609964" y="726490"/>
            <a:ext cx="369745" cy="369745"/>
          </a:xfrm>
          <a:prstGeom prst="roundRect">
            <a:avLst>
              <a:gd name="adj" fmla="val 12609"/>
            </a:avLst>
          </a:prstGeom>
          <a:solidFill>
            <a:srgbClr val="F2F2F2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0" dist="127000" dir="10800000" algn="r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 rot="2700000">
            <a:off x="555613" y="1858238"/>
            <a:ext cx="134147" cy="134147"/>
          </a:xfrm>
          <a:prstGeom prst="roundRect">
            <a:avLst>
              <a:gd name="adj" fmla="val 12610"/>
            </a:avLst>
          </a:prstGeom>
          <a:solidFill>
            <a:srgbClr val="F2F2F2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0" dist="127000" dir="10800000" algn="r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cxnSp>
        <p:nvCxnSpPr>
          <p:cNvPr id="18" name="Connector 18"/>
          <p:cNvCxnSpPr/>
          <p:nvPr/>
        </p:nvCxnSpPr>
        <p:spPr>
          <a:xfrm rot="10800000" flipV="1">
            <a:off x="-46848" y="0"/>
            <a:ext cx="3046503" cy="2862274"/>
          </a:xfrm>
          <a:prstGeom prst="line">
            <a:avLst/>
          </a:prstGeom>
          <a:noFill/>
          <a:ln w="50800" cap="flat">
            <a:solidFill>
              <a:srgbClr val="FFFF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19" name="Connector 19"/>
          <p:cNvCxnSpPr/>
          <p:nvPr/>
        </p:nvCxnSpPr>
        <p:spPr>
          <a:xfrm rot="10800000" flipV="1">
            <a:off x="11606369" y="442911"/>
            <a:ext cx="227603" cy="0"/>
          </a:xfrm>
          <a:prstGeom prst="line">
            <a:avLst/>
          </a:prstGeom>
          <a:noFill/>
          <a:ln w="12700" cap="flat">
            <a:solidFill>
              <a:srgbClr val="FFFF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20" name="Connector 20"/>
          <p:cNvCxnSpPr/>
          <p:nvPr/>
        </p:nvCxnSpPr>
        <p:spPr>
          <a:xfrm rot="10800000" flipV="1">
            <a:off x="11606369" y="527956"/>
            <a:ext cx="227603" cy="0"/>
          </a:xfrm>
          <a:prstGeom prst="line">
            <a:avLst/>
          </a:prstGeom>
          <a:noFill/>
          <a:ln w="12700" cap="flat">
            <a:solidFill>
              <a:srgbClr val="FFFF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21" name="Connector 21"/>
          <p:cNvCxnSpPr/>
          <p:nvPr/>
        </p:nvCxnSpPr>
        <p:spPr>
          <a:xfrm rot="10800000" flipV="1">
            <a:off x="11606369" y="613001"/>
            <a:ext cx="227603" cy="0"/>
          </a:xfrm>
          <a:prstGeom prst="line">
            <a:avLst/>
          </a:prstGeom>
          <a:noFill/>
          <a:ln w="12700" cap="flat">
            <a:solidFill>
              <a:srgbClr val="FFFF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22" name="Connector 22"/>
          <p:cNvCxnSpPr/>
          <p:nvPr/>
        </p:nvCxnSpPr>
        <p:spPr>
          <a:xfrm rot="10800000" flipV="1">
            <a:off x="7872075" y="5535170"/>
            <a:ext cx="1422832" cy="1350213"/>
          </a:xfrm>
          <a:prstGeom prst="line">
            <a:avLst/>
          </a:prstGeom>
          <a:noFill/>
          <a:ln w="25400" cap="flat">
            <a:solidFill>
              <a:srgbClr val="FFFF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</p:cxnSp>
      <p:pic>
        <p:nvPicPr>
          <p:cNvPr id="23" name="Picture 23" descr="D:/益孝堂/汇总/A客户定制/尹思爱/灵芝首乌蛋白植萃头发护理套装宣传海报设计需求 (4).png灵芝首乌蛋白植萃头发护理套装宣传海报设计需求 (4)"/>
          <p:cNvPicPr>
            <a:picLocks noChangeAspect="1"/>
          </p:cNvPicPr>
          <p:nvPr/>
        </p:nvPicPr>
        <p:blipFill>
          <a:blip r:embed="rId2"/>
          <a:srcRect l="22" r="22"/>
          <a:stretch>
            <a:fillRect/>
          </a:stretch>
        </p:blipFill>
        <p:spPr>
          <a:xfrm>
            <a:off x="6942916" y="527956"/>
            <a:ext cx="4520328" cy="6029460"/>
          </a:xfrm>
          <a:prstGeom prst="rect">
            <a:avLst/>
          </a:prstGeom>
          <a:solidFill>
            <a:srgbClr val="EDEDED">
              <a:alpha val="100000"/>
            </a:srgbClr>
          </a:solidFill>
          <a:ln w="190500" cap="sq" cmpd="sng">
            <a:solidFill>
              <a:srgbClr val="FFFFFF">
                <a:alpha val="100000"/>
              </a:srgbClr>
            </a:solidFill>
            <a:prstDash val="solid"/>
            <a:miter lim="800000"/>
            <a:headEnd/>
            <a:tailEnd/>
          </a:ln>
          <a:effectLst>
            <a:outerShdw blurRad="63500" dist="50800" dir="12900000" kx="195000" ky="145000" algn="tl">
              <a:srgbClr val="000000">
                <a:alpha val="30000"/>
              </a:srgbClr>
            </a:outerShdw>
          </a:effectLst>
        </p:spPr>
      </p:pic>
      <p:sp>
        <p:nvSpPr>
          <p:cNvPr id="24" name="AutoShape 24"/>
          <p:cNvSpPr/>
          <p:nvPr/>
        </p:nvSpPr>
        <p:spPr>
          <a:xfrm rot="2700000">
            <a:off x="3183846" y="771081"/>
            <a:ext cx="369745" cy="369745"/>
          </a:xfrm>
          <a:prstGeom prst="roundRect">
            <a:avLst>
              <a:gd name="adj" fmla="val 12609"/>
            </a:avLst>
          </a:prstGeom>
          <a:gradFill rotWithShape="1">
            <a:gsLst>
              <a:gs pos="0">
                <a:srgbClr val="034A4D">
                  <a:alpha val="100000"/>
                </a:srgbClr>
              </a:gs>
              <a:gs pos="50000">
                <a:srgbClr val="0A6D71">
                  <a:alpha val="100000"/>
                </a:srgbClr>
              </a:gs>
              <a:gs pos="100000">
                <a:srgbClr val="0E8388">
                  <a:alpha val="10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25400" cap="flat" cmpd="sng">
            <a:noFill/>
            <a:prstDash val="solid"/>
            <a:round/>
          </a:ln>
          <a:effectLst>
            <a:outerShdw blurRad="381000" dist="127000" dir="10800000" algn="r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25" name="AutoShape 25"/>
          <p:cNvSpPr txBox="1"/>
          <p:nvPr/>
        </p:nvSpPr>
        <p:spPr>
          <a:xfrm>
            <a:off x="1362769" y="3287487"/>
            <a:ext cx="5181439" cy="1323439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167C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黑体" panose="02010609060101010101" charset="-122"/>
              </a:rPr>
              <a:t>尹思爱｜</a:t>
            </a:r>
            <a:r>
              <a:rPr lang="zh-CN" altLang="en-US" sz="4000" b="1" i="0" u="none" strike="noStrike">
                <a:solidFill>
                  <a:srgbClr val="167C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黑体" panose="02010609060101010101" charset="-122"/>
              </a:rPr>
              <a:t>灵芝首乌蛋白植萃头发护理套装</a:t>
            </a:r>
            <a:endParaRPr lang="en-US" sz="1100"/>
          </a:p>
        </p:txBody>
      </p:sp>
      <p:sp>
        <p:nvSpPr>
          <p:cNvPr id="26" name="AutoShape 26"/>
          <p:cNvSpPr txBox="1"/>
          <p:nvPr/>
        </p:nvSpPr>
        <p:spPr>
          <a:xfrm>
            <a:off x="1362907" y="2481870"/>
            <a:ext cx="5047093" cy="83099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marL="0" indent="0" algn="l" defTabSz="914400">
              <a:lnSpc>
                <a:spcPct val="100000"/>
              </a:lnSpc>
              <a:defRPr/>
            </a:pPr>
            <a:r>
              <a:rPr lang="en-US" altLang="zh-CN" sz="2400" b="0" i="0" u="none" strike="noStrike">
                <a:solidFill>
                  <a:srgbClr val="0B3E4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Ganoderma &amp; He Shou Wu Protein Botanical Hair Care Set</a:t>
            </a:r>
            <a:endParaRPr lang="en-US" altLang="zh-CN" sz="2400" b="0" i="0" u="none" strike="noStrike">
              <a:solidFill>
                <a:srgbClr val="0B3E4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cxnSp>
        <p:nvCxnSpPr>
          <p:cNvPr id="27" name="Connector 27"/>
          <p:cNvCxnSpPr/>
          <p:nvPr/>
        </p:nvCxnSpPr>
        <p:spPr>
          <a:xfrm>
            <a:off x="1534357" y="2393249"/>
            <a:ext cx="1752600" cy="0"/>
          </a:xfrm>
          <a:prstGeom prst="line">
            <a:avLst/>
          </a:prstGeom>
          <a:noFill/>
          <a:ln w="12700" cap="flat">
            <a:solidFill>
              <a:srgbClr val="167C80">
                <a:alpha val="100000"/>
              </a:srgbClr>
            </a:solidFill>
            <a:prstDash val="solid"/>
            <a:headEnd type="none" w="med" len="med"/>
            <a:tailEnd type="triangle" w="med" len="lg"/>
          </a:ln>
        </p:spPr>
      </p:cxnSp>
      <p:sp>
        <p:nvSpPr>
          <p:cNvPr id="29" name="AutoShape 29"/>
          <p:cNvSpPr/>
          <p:nvPr/>
        </p:nvSpPr>
        <p:spPr>
          <a:xfrm>
            <a:off x="1681125" y="1478589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30" name="AutoShape 30"/>
          <p:cNvSpPr/>
          <p:nvPr/>
        </p:nvSpPr>
        <p:spPr>
          <a:xfrm>
            <a:off x="1752201" y="1556343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solidFill>
              <a:srgbClr val="FFFFFF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778500" y="-22860000"/>
            <a:ext cx="635000" cy="635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5778500" y="22860000"/>
            <a:ext cx="635000" cy="635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 flipV="1">
            <a:off x="1" y="0"/>
            <a:ext cx="688769" cy="570016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rgbClr val="167C80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 rot="10800000" flipV="1">
            <a:off x="11503233" y="6299859"/>
            <a:ext cx="688769" cy="570016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rgbClr val="167C80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54379" y="178130"/>
            <a:ext cx="11887200" cy="6531428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2F3F4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82880" y="216594"/>
            <a:ext cx="11856720" cy="650932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8" name="AutoShape 8"/>
          <p:cNvSpPr/>
          <p:nvPr/>
        </p:nvSpPr>
        <p:spPr>
          <a:xfrm>
            <a:off x="695325" y="549275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766401" y="627029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solidFill>
              <a:srgbClr val="FFFFFF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0" name="AutoShape 10"/>
          <p:cNvSpPr txBox="1"/>
          <p:nvPr/>
        </p:nvSpPr>
        <p:spPr>
          <a:xfrm>
            <a:off x="1462405" y="718808"/>
            <a:ext cx="9735278" cy="769441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4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白发悄悄找上门?先看看你属于哪一类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2230484" y="1488249"/>
            <a:ext cx="8199120" cy="5232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压力、作息、年龄和遗传，都可能让白发提前出现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3135648" y="5898621"/>
            <a:ext cx="8199120" cy="646331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想要遮盖白发：使用首乌灵芝乌发乳，干发涂抹，一次上色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染后柔顺护理：搭配蛋白柔亮护理乳，抚平毛躁，亮泽飘逸</a:t>
            </a:r>
            <a:endParaRPr lang="en-US" sz="1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rcRect t="32919" b="14814"/>
          <a:stretch>
            <a:fillRect/>
          </a:stretch>
        </p:blipFill>
        <p:spPr>
          <a:xfrm>
            <a:off x="1009557" y="2185980"/>
            <a:ext cx="10203366" cy="358431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0">
        <p:push dir="u"/>
      </p:transition>
    </mc:Choice>
    <mc:Fallback>
      <p:transition>
        <p:push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778500" y="-22860000"/>
            <a:ext cx="635000" cy="635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5778500" y="22860000"/>
            <a:ext cx="635000" cy="635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 flipV="1">
            <a:off x="1" y="0"/>
            <a:ext cx="688769" cy="570016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rgbClr val="167C80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 rot="10800000" flipV="1">
            <a:off x="11503233" y="6299859"/>
            <a:ext cx="688769" cy="570016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rgbClr val="167C80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54379" y="178130"/>
            <a:ext cx="11887200" cy="6531428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2F3F4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82880" y="216594"/>
            <a:ext cx="11856720" cy="650932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8" name="AutoShape 8"/>
          <p:cNvSpPr/>
          <p:nvPr/>
        </p:nvSpPr>
        <p:spPr>
          <a:xfrm>
            <a:off x="695325" y="549275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766401" y="627029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solidFill>
              <a:srgbClr val="FFFFFF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0" name="AutoShape 10"/>
          <p:cNvSpPr txBox="1"/>
          <p:nvPr/>
        </p:nvSpPr>
        <p:spPr>
          <a:xfrm>
            <a:off x="2235200" y="466506"/>
            <a:ext cx="7721600" cy="83099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4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传统染发剂，问题不止掉色</a:t>
            </a:r>
            <a:endParaRPr lang="en-US" sz="11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AutoShape 11"/>
          <p:cNvSpPr txBox="1"/>
          <p:nvPr/>
        </p:nvSpPr>
        <p:spPr>
          <a:xfrm>
            <a:off x="3021965" y="1321633"/>
            <a:ext cx="6096000" cy="46166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化学感强、刺激性高、长期频繁使用负担重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49179" y="1837868"/>
            <a:ext cx="5139963" cy="472807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497821" y="1946494"/>
            <a:ext cx="4445000" cy="4445000"/>
          </a:xfrm>
          <a:prstGeom prst="roundRect">
            <a:avLst>
              <a:gd name="adj" fmla="val 16666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76200" dist="38100" dir="7800000" algn="tl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0">
        <p:push dir="u"/>
      </p:transition>
    </mc:Choice>
    <mc:Fallback>
      <p:transition>
        <p:push dir="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778500" y="-22860000"/>
            <a:ext cx="635000" cy="635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5778500" y="22860000"/>
            <a:ext cx="635000" cy="635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 flipV="1">
            <a:off x="1" y="0"/>
            <a:ext cx="688769" cy="570016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rgbClr val="167C80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 rot="10800000" flipV="1">
            <a:off x="11503233" y="6299859"/>
            <a:ext cx="688769" cy="570016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rgbClr val="167C80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54379" y="178130"/>
            <a:ext cx="11887200" cy="6531428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2F3F4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82880" y="216594"/>
            <a:ext cx="11856720" cy="650932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8" name="AutoShape 8"/>
          <p:cNvSpPr/>
          <p:nvPr/>
        </p:nvSpPr>
        <p:spPr>
          <a:xfrm>
            <a:off x="695325" y="549275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766401" y="627029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solidFill>
              <a:srgbClr val="FFFFFF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5953760" y="1219200"/>
            <a:ext cx="1473200" cy="1290320"/>
          </a:xfrm>
          <a:prstGeom prst="hexagon">
            <a:avLst>
              <a:gd name="adj" fmla="val 25000"/>
              <a:gd name="vf" fmla="val 115470"/>
            </a:avLst>
          </a:prstGeom>
          <a:noFill/>
          <a:ln w="12700" cap="flat" cmpd="sng">
            <a:solidFill>
              <a:srgbClr val="167C80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7772400" y="1219200"/>
            <a:ext cx="1473200" cy="1290320"/>
          </a:xfrm>
          <a:prstGeom prst="hexagon">
            <a:avLst>
              <a:gd name="adj" fmla="val 25000"/>
              <a:gd name="vf" fmla="val 115470"/>
            </a:avLst>
          </a:prstGeom>
          <a:noFill/>
          <a:ln w="12700" cap="flat" cmpd="sng">
            <a:solidFill>
              <a:srgbClr val="167C80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5948680" y="2860765"/>
            <a:ext cx="1473200" cy="1290320"/>
          </a:xfrm>
          <a:prstGeom prst="hexagon">
            <a:avLst>
              <a:gd name="adj" fmla="val 25000"/>
              <a:gd name="vf" fmla="val 115470"/>
            </a:avLst>
          </a:prstGeom>
          <a:noFill/>
          <a:ln w="12700" cap="flat" cmpd="sng">
            <a:solidFill>
              <a:srgbClr val="167C80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7767320" y="2860765"/>
            <a:ext cx="1473200" cy="1290320"/>
          </a:xfrm>
          <a:prstGeom prst="hexagon">
            <a:avLst>
              <a:gd name="adj" fmla="val 25000"/>
              <a:gd name="vf" fmla="val 115470"/>
            </a:avLst>
          </a:prstGeom>
          <a:noFill/>
          <a:ln w="12700" cap="flat" cmpd="sng">
            <a:solidFill>
              <a:srgbClr val="167C80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9618979" y="1219200"/>
            <a:ext cx="1473200" cy="1290320"/>
          </a:xfrm>
          <a:prstGeom prst="hexagon">
            <a:avLst>
              <a:gd name="adj" fmla="val 25000"/>
              <a:gd name="vf" fmla="val 115470"/>
            </a:avLst>
          </a:prstGeom>
          <a:noFill/>
          <a:ln w="12700" cap="flat" cmpd="sng">
            <a:solidFill>
              <a:srgbClr val="167C80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9613899" y="2860765"/>
            <a:ext cx="1473200" cy="1290320"/>
          </a:xfrm>
          <a:prstGeom prst="hexagon">
            <a:avLst>
              <a:gd name="adj" fmla="val 25000"/>
              <a:gd name="vf" fmla="val 115470"/>
            </a:avLst>
          </a:prstGeom>
          <a:noFill/>
          <a:ln w="12700" cap="flat" cmpd="sng">
            <a:solidFill>
              <a:srgbClr val="167C80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6" name="AutoShape 16"/>
          <p:cNvSpPr txBox="1"/>
          <p:nvPr/>
        </p:nvSpPr>
        <p:spPr>
          <a:xfrm>
            <a:off x="6278881" y="1219279"/>
            <a:ext cx="1238250" cy="1107996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300" b="0" i="0" u="none" strike="noStrike">
                <a:solidFill>
                  <a:srgbClr val="167C8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遮盖白发</a:t>
            </a:r>
            <a:endParaRPr lang="en-US" sz="1100"/>
          </a:p>
        </p:txBody>
      </p:sp>
      <p:sp>
        <p:nvSpPr>
          <p:cNvPr id="17" name="AutoShape 17"/>
          <p:cNvSpPr txBox="1"/>
          <p:nvPr/>
        </p:nvSpPr>
        <p:spPr>
          <a:xfrm>
            <a:off x="8107680" y="1219279"/>
            <a:ext cx="1238250" cy="1107996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300" b="0" i="0" u="none" strike="noStrike">
                <a:solidFill>
                  <a:srgbClr val="167C8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黑亮柔顺</a:t>
            </a:r>
            <a:endParaRPr lang="en-US" sz="1100"/>
          </a:p>
        </p:txBody>
      </p:sp>
      <p:sp>
        <p:nvSpPr>
          <p:cNvPr id="18" name="AutoShape 18"/>
          <p:cNvSpPr txBox="1"/>
          <p:nvPr/>
        </p:nvSpPr>
        <p:spPr>
          <a:xfrm>
            <a:off x="6278881" y="2860396"/>
            <a:ext cx="1238250" cy="1107996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300" b="0" i="0" u="none" strike="noStrike">
                <a:solidFill>
                  <a:srgbClr val="167C8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柔顺亮泽</a:t>
            </a:r>
            <a:endParaRPr lang="en-US" sz="1100"/>
          </a:p>
        </p:txBody>
      </p:sp>
      <p:sp>
        <p:nvSpPr>
          <p:cNvPr id="19" name="AutoShape 19"/>
          <p:cNvSpPr txBox="1"/>
          <p:nvPr/>
        </p:nvSpPr>
        <p:spPr>
          <a:xfrm>
            <a:off x="8107680" y="2859761"/>
            <a:ext cx="1238250" cy="1107996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300" b="0" i="0" u="none" strike="noStrike">
                <a:solidFill>
                  <a:srgbClr val="167C8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补充蛋白</a:t>
            </a:r>
            <a:endParaRPr lang="en-US" sz="1100"/>
          </a:p>
        </p:txBody>
      </p:sp>
      <p:sp>
        <p:nvSpPr>
          <p:cNvPr id="20" name="AutoShape 20"/>
          <p:cNvSpPr txBox="1"/>
          <p:nvPr/>
        </p:nvSpPr>
        <p:spPr>
          <a:xfrm>
            <a:off x="9936479" y="1228169"/>
            <a:ext cx="1238250" cy="1107996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300" b="0" i="0" u="none" strike="noStrike">
                <a:solidFill>
                  <a:srgbClr val="167C8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植萃</a:t>
            </a:r>
            <a:r>
              <a:rPr lang="zh-CN" altLang="en-US" sz="3300" b="0" i="0" u="none" strike="noStrike">
                <a:solidFill>
                  <a:srgbClr val="167C8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精华</a:t>
            </a:r>
            <a:endParaRPr lang="zh-CN" altLang="en-US" sz="3300" b="0" i="0" u="none" strike="noStrike">
              <a:solidFill>
                <a:srgbClr val="167C8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21" name="AutoShape 21"/>
          <p:cNvSpPr txBox="1"/>
          <p:nvPr/>
        </p:nvSpPr>
        <p:spPr>
          <a:xfrm>
            <a:off x="9936479" y="2859126"/>
            <a:ext cx="1238250" cy="1107996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300" b="0" i="0" u="none" strike="noStrike">
                <a:solidFill>
                  <a:srgbClr val="167C8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染后护理</a:t>
            </a:r>
            <a:endParaRPr lang="en-US" sz="1100"/>
          </a:p>
        </p:txBody>
      </p:sp>
      <p:sp>
        <p:nvSpPr>
          <p:cNvPr id="22" name="AutoShape 22"/>
          <p:cNvSpPr txBox="1"/>
          <p:nvPr/>
        </p:nvSpPr>
        <p:spPr>
          <a:xfrm>
            <a:off x="7421880" y="5438249"/>
            <a:ext cx="3688078" cy="95410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167C8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乌发乳：</a:t>
            </a:r>
            <a:r>
              <a:rPr lang="zh-CN" altLang="en-US" sz="1400" b="0" i="0" u="none" strike="noStrike">
                <a:solidFill>
                  <a:srgbClr val="167C8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无需调配</a:t>
            </a:r>
            <a:r>
              <a:rPr lang="en-US" sz="1400" b="0" i="0" u="none" strike="noStrike">
                <a:solidFill>
                  <a:srgbClr val="167C8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，遮盖白发，自然黑亮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400" b="0" i="0" u="none" strike="noStrike">
                <a:solidFill>
                  <a:srgbClr val="167C8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护理乳：一抹丝滑，抚平毛躁，柔顺飘逸</a:t>
            </a:r>
            <a:endParaRPr lang="en-US" sz="1400" b="0" i="0" u="none" strike="noStrike">
              <a:solidFill>
                <a:srgbClr val="167C8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23" name="AutoShape 23"/>
          <p:cNvSpPr txBox="1"/>
          <p:nvPr/>
        </p:nvSpPr>
        <p:spPr>
          <a:xfrm>
            <a:off x="7357108" y="4778749"/>
            <a:ext cx="4351021" cy="5232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0" i="0" u="none" strike="noStrike">
                <a:solidFill>
                  <a:srgbClr val="167C8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尹思爱 染发护发套装</a:t>
            </a:r>
            <a:endParaRPr lang="en-US" sz="1100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rcRect l="22207" t="36031" r="22282" b="33047"/>
          <a:stretch>
            <a:fillRect/>
          </a:stretch>
        </p:blipFill>
        <p:spPr>
          <a:xfrm>
            <a:off x="5283201" y="4395337"/>
            <a:ext cx="2138679" cy="2120569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5" name="AutoShape 25"/>
          <p:cNvSpPr txBox="1"/>
          <p:nvPr/>
        </p:nvSpPr>
        <p:spPr>
          <a:xfrm>
            <a:off x="878840" y="712470"/>
            <a:ext cx="5447665" cy="52197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 defTabSz="914400">
              <a:lnSpc>
                <a:spcPct val="100000"/>
              </a:lnSpc>
              <a:defRPr/>
            </a:pPr>
            <a:r>
              <a:rPr lang="zh-CN" altLang="en-US" sz="2800" b="0" i="0" u="none" strike="noStrike">
                <a:solidFill>
                  <a:srgbClr val="167C8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解决</a:t>
            </a:r>
            <a:r>
              <a:rPr lang="en-US" sz="2800" b="0" i="0" u="none" strike="noStrike">
                <a:solidFill>
                  <a:srgbClr val="167C8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现代人</a:t>
            </a:r>
            <a:r>
              <a:rPr lang="en-US" sz="2800" b="0" i="0" u="none" strike="noStrike">
                <a:solidFill>
                  <a:srgbClr val="167C80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6</a:t>
            </a:r>
            <a:r>
              <a:rPr lang="en-US" sz="2800" b="0" i="0" u="none" strike="noStrike">
                <a:solidFill>
                  <a:srgbClr val="167C8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大白发「危机」</a:t>
            </a:r>
            <a:endParaRPr lang="en-US" sz="2800"/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13355" y="1508651"/>
            <a:ext cx="3844607" cy="5126143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26686" y="1508651"/>
            <a:ext cx="908219" cy="908219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076134" y="3551197"/>
            <a:ext cx="1082040" cy="108204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089667" y="2469156"/>
            <a:ext cx="672831" cy="672831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18674" y="2591039"/>
            <a:ext cx="1018435" cy="101843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12533" y="4123155"/>
            <a:ext cx="655594" cy="655594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2" name="AutoShape 32"/>
          <p:cNvSpPr txBox="1"/>
          <p:nvPr/>
        </p:nvSpPr>
        <p:spPr>
          <a:xfrm>
            <a:off x="1158061" y="1669115"/>
            <a:ext cx="833120" cy="646331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r" defTabSz="914400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少年</a:t>
            </a:r>
            <a:endParaRPr lang="en-US" sz="1100"/>
          </a:p>
          <a:p>
            <a:pPr marL="0" indent="0" algn="r" defTabSz="914400">
              <a:lnSpc>
                <a:spcPct val="100000"/>
              </a:lnSpc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白</a:t>
            </a:r>
            <a:endParaRPr lang="en-US" sz="1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33" name="AutoShape 33"/>
          <p:cNvSpPr txBox="1"/>
          <p:nvPr/>
        </p:nvSpPr>
        <p:spPr>
          <a:xfrm>
            <a:off x="691575" y="2788974"/>
            <a:ext cx="942338" cy="646331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 defTabSz="914400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压力</a:t>
            </a:r>
            <a:endParaRPr lang="en-US" sz="1100"/>
          </a:p>
          <a:p>
            <a:pPr marL="0" indent="0" algn="l" defTabSz="914400">
              <a:lnSpc>
                <a:spcPct val="100000"/>
              </a:lnSpc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年白</a:t>
            </a:r>
            <a:endParaRPr lang="en-US" sz="1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34" name="AutoShape 34"/>
          <p:cNvSpPr txBox="1"/>
          <p:nvPr/>
        </p:nvSpPr>
        <p:spPr>
          <a:xfrm>
            <a:off x="4153325" y="2641522"/>
            <a:ext cx="1061437" cy="307777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 defTabSz="914400">
              <a:lnSpc>
                <a:spcPct val="100000"/>
              </a:lnSpc>
              <a:defRPr/>
            </a:pPr>
            <a:r>
              <a:rPr lang="en-US" sz="14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产后</a:t>
            </a:r>
            <a:endParaRPr lang="en-US" sz="1100"/>
          </a:p>
        </p:txBody>
      </p:sp>
      <p:sp>
        <p:nvSpPr>
          <p:cNvPr id="35" name="AutoShape 35"/>
          <p:cNvSpPr txBox="1"/>
          <p:nvPr/>
        </p:nvSpPr>
        <p:spPr>
          <a:xfrm>
            <a:off x="396061" y="4220119"/>
            <a:ext cx="762000" cy="46166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 defTabSz="914400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发根</a:t>
            </a:r>
            <a:endParaRPr lang="en-US" sz="1100"/>
          </a:p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枯白</a:t>
            </a:r>
            <a:endParaRPr lang="en-US" sz="12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36" name="AutoShape 36"/>
          <p:cNvSpPr txBox="1"/>
          <p:nvPr/>
        </p:nvSpPr>
        <p:spPr>
          <a:xfrm>
            <a:off x="4275483" y="3760956"/>
            <a:ext cx="683341" cy="646331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 defTabSz="914400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中老</a:t>
            </a:r>
            <a:endParaRPr lang="en-US" sz="1100"/>
          </a:p>
          <a:p>
            <a:pPr marL="0" indent="0" algn="l" defTabSz="914400">
              <a:lnSpc>
                <a:spcPct val="100000"/>
              </a:lnSpc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年白</a:t>
            </a:r>
            <a:endParaRPr lang="en-US" sz="18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pic>
        <p:nvPicPr>
          <p:cNvPr id="37" name="Picture 3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714204" y="1629502"/>
            <a:ext cx="895588" cy="895588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8" name="AutoShape 38"/>
          <p:cNvSpPr txBox="1"/>
          <p:nvPr/>
        </p:nvSpPr>
        <p:spPr>
          <a:xfrm>
            <a:off x="4887104" y="1782553"/>
            <a:ext cx="801458" cy="646331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 defTabSz="914400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污染头发</a:t>
            </a:r>
            <a:endParaRPr lang="en-US" sz="1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0">
        <p:push dir="u"/>
      </p:transition>
    </mc:Choice>
    <mc:Fallback>
      <p:transition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778500" y="-22860000"/>
            <a:ext cx="635000" cy="635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5778500" y="22860000"/>
            <a:ext cx="635000" cy="635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 flipV="1">
            <a:off x="1" y="0"/>
            <a:ext cx="688769" cy="570016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rgbClr val="167C80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 rot="10800000" flipV="1">
            <a:off x="11503233" y="6299859"/>
            <a:ext cx="688769" cy="570016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rgbClr val="167C80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54379" y="178130"/>
            <a:ext cx="11887200" cy="6531428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2F3F4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82880" y="216594"/>
            <a:ext cx="11856720" cy="650932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8" name="AutoShape 8"/>
          <p:cNvSpPr/>
          <p:nvPr/>
        </p:nvSpPr>
        <p:spPr>
          <a:xfrm>
            <a:off x="695325" y="549275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766401" y="627029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solidFill>
              <a:srgbClr val="FFFFFF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0" name="AutoShape 10"/>
          <p:cNvSpPr txBox="1"/>
          <p:nvPr/>
        </p:nvSpPr>
        <p:spPr>
          <a:xfrm>
            <a:off x="1368584" y="976673"/>
            <a:ext cx="4385189" cy="1323439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8000" b="0" i="0" u="none" strike="noStrike">
                <a:solidFill>
                  <a:srgbClr val="167C80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  <a:sym typeface="思源黑体 CN" panose="020B0500000000000000" charset="-122"/>
              </a:rPr>
              <a:t>25-55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1258959" y="2381219"/>
            <a:ext cx="3840071" cy="369332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167C8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有白发遮盖需求的都市人群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1178668" y="2978565"/>
            <a:ext cx="4990879" cy="1200329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167C80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  <a:sym typeface="思源黑体 CN" panose="020B0500000000000000" charset="-122"/>
              </a:rPr>
              <a:t>·有白发遮盖需求的职场人群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800" b="0" i="0" u="none" strike="noStrike">
                <a:solidFill>
                  <a:srgbClr val="167C80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  <a:sym typeface="思源黑体 CN" panose="020B0500000000000000" charset="-122"/>
              </a:rPr>
              <a:t>·产后白发增多的女性</a:t>
            </a:r>
            <a:endParaRPr lang="en-US" sz="1800" b="0" i="0" u="none" strike="noStrike">
              <a:solidFill>
                <a:srgbClr val="167C80"/>
              </a:solidFill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  <a:sym typeface="思源黑体 CN" panose="020B05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1800" b="0" i="0" u="none" strike="noStrike">
                <a:solidFill>
                  <a:srgbClr val="167C80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  <a:sym typeface="思源黑体 CN" panose="020B0500000000000000" charset="-122"/>
              </a:rPr>
              <a:t>·希望居家自助染发的人群</a:t>
            </a:r>
            <a:endParaRPr lang="en-US" sz="1800" b="0" i="0" u="none" strike="noStrike">
              <a:solidFill>
                <a:srgbClr val="167C80"/>
              </a:solidFill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  <a:sym typeface="思源黑体 CN" panose="020B05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1800" b="0" i="0" u="none" strike="noStrike">
                <a:solidFill>
                  <a:srgbClr val="167C80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  <a:sym typeface="思源黑体 CN" panose="020B0500000000000000" charset="-122"/>
              </a:rPr>
              <a:t>·染发后需要柔顺护理的消费者</a:t>
            </a:r>
            <a:endParaRPr lang="en-US" sz="1800" b="0" i="0" u="none" strike="noStrike">
              <a:solidFill>
                <a:srgbClr val="167C80"/>
              </a:solidFill>
              <a:latin typeface="思源黑体 CN" panose="020B0500000000000000" charset="-122"/>
              <a:ea typeface="思源黑体 CN" panose="020B0500000000000000" charset="-122"/>
              <a:cs typeface="思源黑体 CN" panose="020B0500000000000000" charset="-122"/>
              <a:sym typeface="思源黑体 CN" panose="020B0500000000000000" charset="-122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rcRect t="2041" b="12772"/>
          <a:stretch>
            <a:fillRect/>
          </a:stretch>
        </p:blipFill>
        <p:spPr>
          <a:xfrm>
            <a:off x="6469330" y="550256"/>
            <a:ext cx="4083978" cy="5842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4" name="AutoShape 14"/>
          <p:cNvSpPr txBox="1"/>
          <p:nvPr/>
        </p:nvSpPr>
        <p:spPr>
          <a:xfrm>
            <a:off x="1258959" y="4406908"/>
            <a:ext cx="4682515" cy="1200329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167C8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还在为白发困扰？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1" i="0" u="none" strike="noStrike">
                <a:solidFill>
                  <a:srgbClr val="167C8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尹思爱首乌灵芝乌发乳，干发涂抹，无需混合，开瓶即用。</a:t>
            </a:r>
            <a:endParaRPr lang="en-US" sz="1200" b="1" i="0" u="none" strike="noStrike">
              <a:solidFill>
                <a:srgbClr val="167C8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1200" b="1" i="0" u="none" strike="noStrike">
                <a:solidFill>
                  <a:srgbClr val="167C8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少年白、压力白、产后白、中老年花白都适用，居家自助操作，30-40分钟完成染发。</a:t>
            </a:r>
            <a:endParaRPr lang="en-US" sz="1200" b="1" i="0" u="none" strike="noStrike">
              <a:solidFill>
                <a:srgbClr val="167C8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1200" b="1" i="0" u="none" strike="noStrike">
                <a:solidFill>
                  <a:srgbClr val="167C8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搭配蛋白柔亮护理乳，染后一抹丝滑，抚平干枯毛躁，令发丝柔顺飘逸。</a:t>
            </a:r>
            <a:endParaRPr lang="en-US" sz="1200" b="1" i="0" u="none" strike="noStrike">
              <a:solidFill>
                <a:srgbClr val="167C8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1200" b="1" i="0" u="none" strike="noStrike">
                <a:solidFill>
                  <a:srgbClr val="167C8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何首乌、黑灵芝、人参多重植萃添加，染发同时呵护发丝。</a:t>
            </a:r>
            <a:endParaRPr lang="en-US" sz="1200" b="1" i="0" u="none" strike="noStrike">
              <a:solidFill>
                <a:srgbClr val="167C8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0">
        <p:push dir="u"/>
      </p:transition>
    </mc:Choice>
    <mc:Fallback>
      <p:transition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778500" y="-22860000"/>
            <a:ext cx="635000" cy="635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5778500" y="22860000"/>
            <a:ext cx="635000" cy="635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 flipV="1">
            <a:off x="1" y="0"/>
            <a:ext cx="688769" cy="570016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rgbClr val="167C80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 rot="10800000" flipV="1">
            <a:off x="11503233" y="6299859"/>
            <a:ext cx="688769" cy="570016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rgbClr val="167C80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54379" y="178130"/>
            <a:ext cx="11887200" cy="6531428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2F3F4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82880" y="216594"/>
            <a:ext cx="11856720" cy="650932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255220" y="4724784"/>
            <a:ext cx="3929755" cy="1650468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cxnSp>
        <p:nvCxnSpPr>
          <p:cNvPr id="10" name="Connector 10"/>
          <p:cNvCxnSpPr/>
          <p:nvPr/>
        </p:nvCxnSpPr>
        <p:spPr>
          <a:xfrm>
            <a:off x="874714" y="6354087"/>
            <a:ext cx="1614487" cy="0"/>
          </a:xfrm>
          <a:prstGeom prst="line">
            <a:avLst/>
          </a:prstGeom>
          <a:noFill/>
          <a:ln w="38100" cap="flat">
            <a:solidFill>
              <a:srgbClr val="167C8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</p:cxn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48181" y="4724784"/>
            <a:ext cx="4997455" cy="1650468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cxnSp>
        <p:nvCxnSpPr>
          <p:cNvPr id="12" name="Connector 12"/>
          <p:cNvCxnSpPr/>
          <p:nvPr/>
        </p:nvCxnSpPr>
        <p:spPr>
          <a:xfrm>
            <a:off x="2938833" y="6354087"/>
            <a:ext cx="2216151" cy="0"/>
          </a:xfrm>
          <a:prstGeom prst="line">
            <a:avLst/>
          </a:prstGeom>
          <a:noFill/>
          <a:ln w="38100" cap="flat">
            <a:solidFill>
              <a:srgbClr val="167C8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</p:cxn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725779" y="4724784"/>
            <a:ext cx="2941376" cy="1650468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cxnSp>
        <p:nvCxnSpPr>
          <p:cNvPr id="14" name="Connector 14"/>
          <p:cNvCxnSpPr/>
          <p:nvPr/>
        </p:nvCxnSpPr>
        <p:spPr>
          <a:xfrm>
            <a:off x="5564121" y="6354087"/>
            <a:ext cx="1525236" cy="0"/>
          </a:xfrm>
          <a:prstGeom prst="line">
            <a:avLst/>
          </a:prstGeom>
          <a:noFill/>
          <a:ln w="38100" cap="flat">
            <a:solidFill>
              <a:srgbClr val="167C8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95325" y="549275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766401" y="627029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solidFill>
              <a:srgbClr val="FFFFFF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7" name="AutoShape 17"/>
          <p:cNvSpPr txBox="1"/>
          <p:nvPr/>
        </p:nvSpPr>
        <p:spPr>
          <a:xfrm>
            <a:off x="955040" y="933450"/>
            <a:ext cx="3446145" cy="144843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尹思爱 </a:t>
            </a:r>
            <a:endParaRPr lang="en-US" sz="36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0" indent="0" algn="l">
              <a:lnSpc>
                <a:spcPct val="125000"/>
              </a:lnSpc>
              <a:defRPr/>
            </a:pPr>
            <a:r>
              <a:rPr lang="en-US" sz="36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首乌灵芝乌发乳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 rot="5400000">
            <a:off x="4359963" y="2032667"/>
            <a:ext cx="75744" cy="171101"/>
          </a:xfrm>
          <a:prstGeom prst="chevron">
            <a:avLst>
              <a:gd name="adj" fmla="val 50000"/>
            </a:avLst>
          </a:prstGeom>
          <a:solidFill>
            <a:srgbClr val="167C8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 rot="5400000">
            <a:off x="4359963" y="2108445"/>
            <a:ext cx="75744" cy="171101"/>
          </a:xfrm>
          <a:prstGeom prst="chevron">
            <a:avLst>
              <a:gd name="adj" fmla="val 50000"/>
            </a:avLst>
          </a:prstGeom>
          <a:solidFill>
            <a:srgbClr val="167C8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23" name="AutoShape 23"/>
          <p:cNvSpPr txBox="1"/>
          <p:nvPr/>
        </p:nvSpPr>
        <p:spPr>
          <a:xfrm>
            <a:off x="985520" y="2563495"/>
            <a:ext cx="5360035" cy="34493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</a:pPr>
            <a:r>
              <a:rPr lang="en-US" sz="2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1. </a:t>
            </a:r>
            <a:r>
              <a:rPr lang="en-US" sz="16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遮盖白发：少年白、遗传白、压力白、中老年花白，干发涂抹，白发转为自然黑色</a:t>
            </a:r>
            <a:endParaRPr lang="en-US" sz="16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0" indent="0" algn="l">
              <a:lnSpc>
                <a:spcPct val="125000"/>
              </a:lnSpc>
            </a:pPr>
            <a:endParaRPr lang="en-US" sz="16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2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2.</a:t>
            </a:r>
            <a:r>
              <a:rPr lang="en-US" sz="16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 植萃配方：添加何首乌、黑灵芝、人参等植物提取物</a:t>
            </a:r>
            <a:endParaRPr lang="en-US" sz="16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0" indent="0" algn="l">
              <a:lnSpc>
                <a:spcPct val="125000"/>
              </a:lnSpc>
            </a:pPr>
            <a:endParaRPr lang="en-US" sz="16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2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3. </a:t>
            </a:r>
            <a:r>
              <a:rPr lang="en-US" sz="16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开瓶即用：无需混合，佩戴手套直接涂抹，梳理均匀</a:t>
            </a:r>
            <a:endParaRPr lang="en-US" sz="16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0" indent="0" algn="l">
              <a:lnSpc>
                <a:spcPct val="125000"/>
              </a:lnSpc>
            </a:pPr>
            <a:endParaRPr lang="en-US" sz="16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2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4. </a:t>
            </a:r>
            <a:r>
              <a:rPr lang="en-US" sz="16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居家便捷：不用焗烤、不用理发店，在家自己就能操作</a:t>
            </a:r>
            <a:endParaRPr lang="en-US" sz="16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pic>
        <p:nvPicPr>
          <p:cNvPr id="26" name="图片 25" descr="灵芝首乌蛋白植萃头发护理套装宣传海报设计需求 (1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6635" y="403225"/>
            <a:ext cx="4443730" cy="59251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0">
        <p:push dir="u"/>
      </p:transition>
    </mc:Choice>
    <mc:Fallback>
      <p:transition>
        <p:push dir="u"/>
      </p:transition>
    </mc:Fallback>
  </mc:AlternateContent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778500" y="-22860000"/>
            <a:ext cx="635000" cy="635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5778500" y="22860000"/>
            <a:ext cx="635000" cy="635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 flipV="1">
            <a:off x="1" y="0"/>
            <a:ext cx="688769" cy="570016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rgbClr val="167C80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 rot="10800000" flipV="1">
            <a:off x="11503233" y="6299859"/>
            <a:ext cx="688769" cy="570016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rgbClr val="167C80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54379" y="178130"/>
            <a:ext cx="11887200" cy="6531428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2F3F4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82880" y="216594"/>
            <a:ext cx="11856720" cy="650932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8" name="AutoShape 8"/>
          <p:cNvSpPr/>
          <p:nvPr/>
        </p:nvSpPr>
        <p:spPr>
          <a:xfrm>
            <a:off x="695325" y="549275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766401" y="627029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solidFill>
              <a:srgbClr val="FFFFFF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0" name="AutoShape 10"/>
          <p:cNvSpPr txBox="1"/>
          <p:nvPr/>
        </p:nvSpPr>
        <p:spPr>
          <a:xfrm>
            <a:off x="3684723" y="1005392"/>
            <a:ext cx="5191760" cy="769441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400" b="0" i="0" u="none" strike="noStrike">
                <a:solidFill>
                  <a:srgbClr val="167C8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三步染发 轻松操作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2042160" y="2262625"/>
            <a:ext cx="690880" cy="646331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 defTabSz="914400">
              <a:lnSpc>
                <a:spcPct val="100000"/>
              </a:lnSpc>
              <a:defRPr/>
            </a:pPr>
            <a:r>
              <a:rPr lang="en-US" sz="3600" b="0" i="0" u="none" strike="noStrike">
                <a:solidFill>
                  <a:srgbClr val="167C80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01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5588000" y="2262625"/>
            <a:ext cx="690880" cy="646331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 defTabSz="914400">
              <a:lnSpc>
                <a:spcPct val="100000"/>
              </a:lnSpc>
              <a:defRPr/>
            </a:pPr>
            <a:r>
              <a:rPr lang="en-US" sz="3600" b="0" i="0" u="none" strike="noStrike">
                <a:solidFill>
                  <a:srgbClr val="167C80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02</a:t>
            </a:r>
            <a:endParaRPr lang="en-US" sz="1100"/>
          </a:p>
        </p:txBody>
      </p:sp>
      <p:sp>
        <p:nvSpPr>
          <p:cNvPr id="13" name="AutoShape 13"/>
          <p:cNvSpPr txBox="1"/>
          <p:nvPr/>
        </p:nvSpPr>
        <p:spPr>
          <a:xfrm>
            <a:off x="9225280" y="2262625"/>
            <a:ext cx="690880" cy="646331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 defTabSz="914400">
              <a:lnSpc>
                <a:spcPct val="100000"/>
              </a:lnSpc>
              <a:defRPr/>
            </a:pPr>
            <a:r>
              <a:rPr lang="en-US" sz="3600" b="0" i="0" u="none" strike="noStrike">
                <a:solidFill>
                  <a:srgbClr val="167C80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03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>
            <a:off x="1869440" y="3471256"/>
            <a:ext cx="8188960" cy="0"/>
          </a:xfrm>
          <a:prstGeom prst="line">
            <a:avLst/>
          </a:prstGeom>
          <a:noFill/>
          <a:ln w="12700" cap="flat">
            <a:solidFill>
              <a:srgbClr val="167C8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2213157" y="3330237"/>
            <a:ext cx="328566" cy="328566"/>
          </a:xfrm>
          <a:prstGeom prst="ellipse">
            <a:avLst/>
          </a:prstGeom>
          <a:solidFill>
            <a:srgbClr val="167C8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5799637" y="3330237"/>
            <a:ext cx="328566" cy="328566"/>
          </a:xfrm>
          <a:prstGeom prst="ellipse">
            <a:avLst/>
          </a:prstGeom>
          <a:solidFill>
            <a:srgbClr val="167C8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9345477" y="3330237"/>
            <a:ext cx="328566" cy="328566"/>
          </a:xfrm>
          <a:prstGeom prst="ellipse">
            <a:avLst/>
          </a:prstGeom>
          <a:solidFill>
            <a:srgbClr val="167C8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8" name="AutoShape 18"/>
          <p:cNvSpPr txBox="1"/>
          <p:nvPr/>
        </p:nvSpPr>
        <p:spPr>
          <a:xfrm>
            <a:off x="1666240" y="4029402"/>
            <a:ext cx="1859280" cy="46166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干发涂抹</a:t>
            </a:r>
            <a:endParaRPr lang="en-US" sz="1100"/>
          </a:p>
        </p:txBody>
      </p:sp>
      <p:sp>
        <p:nvSpPr>
          <p:cNvPr id="19" name="AutoShape 19"/>
          <p:cNvSpPr txBox="1"/>
          <p:nvPr/>
        </p:nvSpPr>
        <p:spPr>
          <a:xfrm>
            <a:off x="5198563" y="4029402"/>
            <a:ext cx="1859280" cy="46166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梳理均匀</a:t>
            </a:r>
            <a:endParaRPr lang="en-US" sz="1100"/>
          </a:p>
        </p:txBody>
      </p:sp>
      <p:sp>
        <p:nvSpPr>
          <p:cNvPr id="20" name="AutoShape 20"/>
          <p:cNvSpPr txBox="1"/>
          <p:nvPr/>
        </p:nvSpPr>
        <p:spPr>
          <a:xfrm>
            <a:off x="8876483" y="4029401"/>
            <a:ext cx="1859280" cy="46166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停留冲洗</a:t>
            </a:r>
            <a:endParaRPr lang="en-US" sz="1100"/>
          </a:p>
        </p:txBody>
      </p:sp>
      <p:sp>
        <p:nvSpPr>
          <p:cNvPr id="21" name="AutoShape 21"/>
          <p:cNvSpPr txBox="1"/>
          <p:nvPr/>
        </p:nvSpPr>
        <p:spPr>
          <a:xfrm>
            <a:off x="787104" y="4656139"/>
            <a:ext cx="3212559" cy="58477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干发状态下佩戴手套，将本品均匀涂抹于头发上</a:t>
            </a:r>
            <a:endParaRPr lang="en-US" sz="1100"/>
          </a:p>
        </p:txBody>
      </p:sp>
      <p:sp>
        <p:nvSpPr>
          <p:cNvPr id="22" name="AutoShape 22"/>
          <p:cNvSpPr txBox="1"/>
          <p:nvPr/>
        </p:nvSpPr>
        <p:spPr>
          <a:xfrm>
            <a:off x="4398280" y="4656139"/>
            <a:ext cx="3212559" cy="58477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用梳子梳理均匀，每隔10分钟梳理一次，确保均匀接触</a:t>
            </a:r>
            <a:endParaRPr lang="en-US" sz="1100"/>
          </a:p>
        </p:txBody>
      </p:sp>
      <p:sp>
        <p:nvSpPr>
          <p:cNvPr id="23" name="AutoShape 23"/>
          <p:cNvSpPr txBox="1"/>
          <p:nvPr/>
        </p:nvSpPr>
        <p:spPr>
          <a:xfrm>
            <a:off x="8009456" y="4656139"/>
            <a:ext cx="3212559" cy="58477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停留30-40分钟后，用洗发露冲洗干净，吹干即可</a:t>
            </a:r>
            <a:endParaRPr lang="en-US" sz="1100"/>
          </a:p>
        </p:txBody>
      </p:sp>
      <p:sp>
        <p:nvSpPr>
          <p:cNvPr id="24" name="AutoShape 24"/>
          <p:cNvSpPr txBox="1"/>
          <p:nvPr/>
        </p:nvSpPr>
        <p:spPr>
          <a:xfrm>
            <a:off x="4639763" y="5812624"/>
            <a:ext cx="3212559" cy="369332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167C8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建议使用前两三天请勿洗头</a:t>
            </a:r>
            <a:endParaRPr lang="en-US" sz="1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0">
        <p:push dir="u"/>
      </p:transition>
    </mc:Choice>
    <mc:Fallback>
      <p:transition>
        <p:push dir="u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778500" y="-22860000"/>
            <a:ext cx="635000" cy="635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5778500" y="22860000"/>
            <a:ext cx="635000" cy="635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 flipV="1">
            <a:off x="1" y="0"/>
            <a:ext cx="688769" cy="570016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rgbClr val="167C80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 rot="10800000" flipV="1">
            <a:off x="11503233" y="6299859"/>
            <a:ext cx="688769" cy="570016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rgbClr val="167C80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54379" y="178130"/>
            <a:ext cx="11887200" cy="6531428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2F3F4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82880" y="216594"/>
            <a:ext cx="11856720" cy="650932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8" name="AutoShape 8"/>
          <p:cNvSpPr/>
          <p:nvPr/>
        </p:nvSpPr>
        <p:spPr>
          <a:xfrm>
            <a:off x="695325" y="549275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766401" y="627029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solidFill>
              <a:srgbClr val="FFFFFF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0" y="1422400"/>
            <a:ext cx="11389360" cy="500888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34A4D">
                  <a:alpha val="100000"/>
                </a:srgbClr>
              </a:gs>
              <a:gs pos="50000">
                <a:srgbClr val="0A6D71">
                  <a:alpha val="100000"/>
                </a:srgbClr>
              </a:gs>
              <a:gs pos="100000">
                <a:srgbClr val="0E8388">
                  <a:alpha val="100000"/>
                </a:srgbClr>
              </a:gs>
            </a:gsLst>
            <a:lin ang="108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0" y="1859280"/>
            <a:ext cx="6471920" cy="412496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435600" y="2271395"/>
            <a:ext cx="5455920" cy="330073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3" name="AutoShape 13"/>
          <p:cNvSpPr txBox="1"/>
          <p:nvPr/>
        </p:nvSpPr>
        <p:spPr>
          <a:xfrm>
            <a:off x="1132840" y="358320"/>
            <a:ext cx="8924881" cy="769441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400" b="1" i="0" u="none" strike="noStrike">
                <a:gradFill rotWithShape="1">
                  <a:gsLst>
                    <a:gs pos="0">
                      <a:srgbClr val="034A4D">
                        <a:alpha val="100000"/>
                      </a:srgbClr>
                    </a:gs>
                    <a:gs pos="50000">
                      <a:srgbClr val="0A6D71">
                        <a:alpha val="100000"/>
                      </a:srgbClr>
                    </a:gs>
                    <a:gs pos="100000">
                      <a:srgbClr val="0E8388">
                        <a:alpha val="100000"/>
                      </a:srgbClr>
                    </a:gs>
                  </a:gsLst>
                  <a:lin ang="18900000"/>
                </a:gradFill>
                <a:latin typeface="Songti SC"/>
                <a:ea typeface="Songti SC"/>
                <a:cs typeface="Songti SC"/>
                <a:sym typeface="Songti SC"/>
              </a:rPr>
              <a:t>尹思爱 蛋白柔亮护理乳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399415" y="2060575"/>
            <a:ext cx="4714240" cy="369506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0" i="0" u="none" strike="noStrike">
                <a:solidFill>
                  <a:srgbClr val="000000"/>
                </a:solidFill>
                <a:latin typeface="华文细黑"/>
                <a:ea typeface="华文细黑"/>
                <a:cs typeface="华文细黑"/>
                <a:sym typeface="华文细黑"/>
              </a:rPr>
              <a:t>染后发丝干枯毛躁？</a:t>
            </a:r>
            <a:endParaRPr lang="en-US" sz="2000"/>
          </a:p>
          <a:p>
            <a:pPr marL="0" indent="0" algn="l">
              <a:lnSpc>
                <a:spcPct val="125000"/>
              </a:lnSpc>
            </a:pPr>
            <a:r>
              <a:rPr lang="en-US" sz="2000" b="0" i="0" u="none" strike="noStrike">
                <a:solidFill>
                  <a:srgbClr val="000000"/>
                </a:solidFill>
                <a:latin typeface="华文细黑"/>
                <a:ea typeface="华文细黑"/>
                <a:cs typeface="华文细黑"/>
                <a:sym typeface="华文细黑"/>
              </a:rPr>
              <a:t>尹思爱蛋白柔亮护理乳，细腻丝滑质地，一抹丝滑亮泽。</a:t>
            </a:r>
            <a:endParaRPr lang="en-US" sz="2000" b="0" i="0" u="none" strike="noStrike">
              <a:solidFill>
                <a:srgbClr val="000000"/>
              </a:solidFill>
              <a:latin typeface="华文细黑"/>
              <a:ea typeface="华文细黑"/>
              <a:cs typeface="华文细黑"/>
              <a:sym typeface="华文细黑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2000" b="0" i="0" u="none" strike="noStrike">
                <a:solidFill>
                  <a:srgbClr val="000000"/>
                </a:solidFill>
                <a:latin typeface="华文细黑"/>
                <a:ea typeface="华文细黑"/>
                <a:cs typeface="华文细黑"/>
                <a:sym typeface="华文细黑"/>
              </a:rPr>
              <a:t>蕴含护发精华成分，抚平秀发干枯毛躁，令发丝柔顺飘逸，清香淡雅。</a:t>
            </a:r>
            <a:endParaRPr lang="en-US" sz="2000" b="0" i="0" u="none" strike="noStrike">
              <a:solidFill>
                <a:srgbClr val="000000"/>
              </a:solidFill>
              <a:latin typeface="华文细黑"/>
              <a:ea typeface="华文细黑"/>
              <a:cs typeface="华文细黑"/>
              <a:sym typeface="华文细黑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2000" b="0" i="0" u="none" strike="noStrike">
                <a:solidFill>
                  <a:srgbClr val="000000"/>
                </a:solidFill>
                <a:latin typeface="华文细黑"/>
                <a:ea typeface="华文细黑"/>
                <a:cs typeface="华文细黑"/>
                <a:sym typeface="华文细黑"/>
              </a:rPr>
              <a:t>搭配乌发乳使用，染发后同步护理，发丝柔顺不毛躁，自带亮泽感。</a:t>
            </a:r>
            <a:endParaRPr lang="en-US" sz="2000" b="0" i="0" u="none" strike="noStrike">
              <a:solidFill>
                <a:srgbClr val="000000"/>
              </a:solidFill>
              <a:latin typeface="华文细黑"/>
              <a:ea typeface="华文细黑"/>
              <a:cs typeface="华文细黑"/>
              <a:sym typeface="华文细黑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2000" b="0" i="0" u="none" strike="noStrike">
                <a:solidFill>
                  <a:srgbClr val="000000"/>
                </a:solidFill>
                <a:latin typeface="华文细黑"/>
                <a:ea typeface="华文细黑"/>
                <a:cs typeface="华文细黑"/>
                <a:sym typeface="华文细黑"/>
              </a:rPr>
              <a:t>居家便捷使用，涂抹于发中至发尾，整理至顺滑即可。</a:t>
            </a:r>
            <a:endParaRPr lang="en-US" sz="2000" b="0" i="0" u="none" strike="noStrike">
              <a:solidFill>
                <a:srgbClr val="000000"/>
              </a:solidFill>
              <a:latin typeface="华文细黑"/>
              <a:ea typeface="华文细黑"/>
              <a:cs typeface="华文细黑"/>
              <a:sym typeface="华文细黑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0">
        <p:push dir="u"/>
      </p:transition>
    </mc:Choice>
    <mc:Fallback>
      <p:transition>
        <p:push dir="u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778500" y="-22860000"/>
            <a:ext cx="635000" cy="635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5778500" y="22860000"/>
            <a:ext cx="635000" cy="635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 flipV="1">
            <a:off x="1" y="0"/>
            <a:ext cx="688769" cy="570016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rgbClr val="167C80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 rot="10800000" flipV="1">
            <a:off x="11503233" y="6299859"/>
            <a:ext cx="688769" cy="570016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rgbClr val="167C80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54379" y="178130"/>
            <a:ext cx="11887200" cy="6531428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2F3F4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82880" y="216594"/>
            <a:ext cx="11856720" cy="650932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8" name="AutoShape 8"/>
          <p:cNvSpPr/>
          <p:nvPr/>
        </p:nvSpPr>
        <p:spPr>
          <a:xfrm>
            <a:off x="695325" y="549275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766401" y="627029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solidFill>
              <a:srgbClr val="FFFFFF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0" name="AutoShape 10"/>
          <p:cNvSpPr txBox="1"/>
          <p:nvPr/>
        </p:nvSpPr>
        <p:spPr>
          <a:xfrm>
            <a:off x="1792559" y="821841"/>
            <a:ext cx="9147537" cy="769441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400" b="0" i="0" u="none" strike="noStrike">
                <a:gradFill rotWithShape="1">
                  <a:gsLst>
                    <a:gs pos="0">
                      <a:srgbClr val="034A4D">
                        <a:alpha val="100000"/>
                      </a:srgbClr>
                    </a:gs>
                    <a:gs pos="50000">
                      <a:srgbClr val="0A6D71">
                        <a:alpha val="100000"/>
                      </a:srgbClr>
                    </a:gs>
                    <a:gs pos="100000">
                      <a:srgbClr val="0E8388">
                        <a:alpha val="100000"/>
                      </a:srgbClr>
                    </a:gs>
                  </a:gsLst>
                  <a:lin ang="5400000"/>
                </a:gra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乌发乳遮盖白发 · 护理乳柔顺亮泽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3033848" y="2309621"/>
            <a:ext cx="6664960" cy="5232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植萃成分添加 蛋白护理 染后丝滑亮泽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>
            <a:off x="2468880" y="1924827"/>
            <a:ext cx="7569200" cy="0"/>
          </a:xfrm>
          <a:prstGeom prst="line">
            <a:avLst/>
          </a:prstGeom>
          <a:noFill/>
          <a:ln w="12700" cap="flat">
            <a:solidFill>
              <a:srgbClr val="167C8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</p:cxnSp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03214" y="2965970"/>
            <a:ext cx="10216051" cy="362682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0">
        <p:push dir="u"/>
      </p:transition>
    </mc:Choice>
    <mc:Fallback>
      <p:transition>
        <p:push dir="u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82880" y="216594"/>
            <a:ext cx="11856720" cy="6509325"/>
          </a:xfrm>
          <a:prstGeom prst="rect">
            <a:avLst/>
          </a:prstGeom>
          <a:ln w="12700">
            <a:noFill/>
            <a:prstDash val="solid"/>
          </a:ln>
        </p:spPr>
      </p:pic>
      <p:grpSp>
        <p:nvGrpSpPr>
          <p:cNvPr id="3" name="Group 3"/>
          <p:cNvGrpSpPr/>
          <p:nvPr/>
        </p:nvGrpSpPr>
        <p:grpSpPr>
          <a:xfrm>
            <a:off x="695325" y="549275"/>
            <a:ext cx="254635" cy="261312"/>
            <a:chOff x="695325" y="549275"/>
            <a:chExt cx="254635" cy="261312"/>
          </a:xfrm>
        </p:grpSpPr>
        <p:sp>
          <p:nvSpPr>
            <p:cNvPr id="4" name="AutoShape 4"/>
            <p:cNvSpPr/>
            <p:nvPr/>
          </p:nvSpPr>
          <p:spPr>
            <a:xfrm>
              <a:off x="695325" y="549275"/>
              <a:ext cx="183559" cy="183558"/>
            </a:xfrm>
            <a:prstGeom prst="rect">
              <a:avLst/>
            </a:prstGeom>
            <a:solidFill>
              <a:srgbClr val="167C80">
                <a:alpha val="100000"/>
              </a:srgbClr>
            </a:solidFill>
            <a:ln w="12700" cap="flat">
              <a:noFill/>
              <a:prstDash val="solid"/>
            </a:ln>
          </p:spPr>
          <p:txBody>
            <a:bodyPr wrap="square" lIns="91440" tIns="45720" rIns="91440" bIns="45720" rtlCol="0" anchor="ctr">
              <a:noAutofit/>
            </a:bodyPr>
            <a:lstStyle/>
            <a:p>
              <a:pPr marL="0" indent="0" algn="ctr" defTabSz="914400">
                <a:lnSpc>
                  <a:spcPct val="100000"/>
                </a:lnSpc>
                <a:defRPr/>
              </a:pPr>
              <a:r>
                <a:rPr lang="en-US" sz="1800" b="0" i="0" u="none" strike="noStrike">
                  <a:solidFill>
                    <a:srgbClr val="FFFFFF"/>
                  </a:solidFill>
                  <a:latin typeface="思源黑体 CN Regular"/>
                  <a:ea typeface="思源黑体 CN Regular"/>
                  <a:cs typeface="思源黑体 CN Regular"/>
                  <a:sym typeface="思源黑体 CN Regular"/>
                </a:rPr>
                <a:t> 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766401" y="627029"/>
              <a:ext cx="183559" cy="183558"/>
            </a:xfrm>
            <a:prstGeom prst="rect">
              <a:avLst/>
            </a:prstGeom>
            <a:solidFill>
              <a:srgbClr val="167C80">
                <a:alpha val="100000"/>
              </a:srgbClr>
            </a:solidFill>
            <a:ln w="25400" cap="flat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wrap="square" lIns="91440" tIns="45720" rIns="91440" bIns="45720" rtlCol="0" anchor="ctr">
              <a:noAutofit/>
            </a:bodyPr>
            <a:lstStyle/>
            <a:p>
              <a:pPr marL="0" indent="0" algn="ctr" defTabSz="914400">
                <a:lnSpc>
                  <a:spcPct val="100000"/>
                </a:lnSpc>
                <a:defRPr/>
              </a:pPr>
              <a:r>
                <a:rPr lang="en-US" sz="1800" b="0" i="0" u="none" strike="noStrike">
                  <a:solidFill>
                    <a:srgbClr val="FFFFFF"/>
                  </a:solidFill>
                  <a:latin typeface="思源黑体 CN Regular"/>
                  <a:ea typeface="思源黑体 CN Regular"/>
                  <a:cs typeface="思源黑体 CN Regular"/>
                  <a:sym typeface="思源黑体 CN Regular"/>
                </a:rPr>
                <a:t> </a:t>
              </a:r>
              <a:endParaRPr lang="en-US" sz="1100"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99329" y="1591185"/>
            <a:ext cx="2055090" cy="1544320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942235" y="1591185"/>
            <a:ext cx="2039741" cy="1529806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43127"/>
          <a:stretch>
            <a:fillRect/>
          </a:stretch>
        </p:blipFill>
        <p:spPr>
          <a:xfrm>
            <a:off x="7325438" y="1591185"/>
            <a:ext cx="2035545" cy="1544320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 l="-1" t="13393" r="-752"/>
          <a:stretch>
            <a:fillRect/>
          </a:stretch>
        </p:blipFill>
        <p:spPr>
          <a:xfrm>
            <a:off x="5133581" y="1591185"/>
            <a:ext cx="2055090" cy="1529806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04606" y="3237079"/>
            <a:ext cx="2049813" cy="1536759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rcRect t="25053"/>
          <a:stretch>
            <a:fillRect/>
          </a:stretch>
        </p:blipFill>
        <p:spPr>
          <a:xfrm>
            <a:off x="5121329" y="3188772"/>
            <a:ext cx="2060559" cy="1544320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9497751" y="1591185"/>
            <a:ext cx="2035545" cy="1526361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 rot="-5400000">
            <a:off x="3201222" y="2952338"/>
            <a:ext cx="1526360" cy="2035147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rcRect t="24422"/>
          <a:stretch>
            <a:fillRect/>
          </a:stretch>
        </p:blipFill>
        <p:spPr>
          <a:xfrm>
            <a:off x="7321539" y="3173426"/>
            <a:ext cx="2043341" cy="1544320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9489955" y="3173426"/>
            <a:ext cx="2043341" cy="1532506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 rot="-5400000">
            <a:off x="952712" y="4618026"/>
            <a:ext cx="1544320" cy="2059093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2942235" y="4875412"/>
            <a:ext cx="2049813" cy="1537360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5138057" y="4875412"/>
            <a:ext cx="2050614" cy="1537360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rcRect r="6314"/>
          <a:stretch>
            <a:fillRect/>
          </a:stretch>
        </p:blipFill>
        <p:spPr>
          <a:xfrm>
            <a:off x="7311172" y="4875412"/>
            <a:ext cx="2049811" cy="1529806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6"/>
          <a:srcRect r="17915"/>
          <a:stretch>
            <a:fillRect/>
          </a:stretch>
        </p:blipFill>
        <p:spPr>
          <a:xfrm>
            <a:off x="9506992" y="4853476"/>
            <a:ext cx="2026304" cy="1529805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21" name="AutoShape 21"/>
          <p:cNvSpPr txBox="1"/>
          <p:nvPr/>
        </p:nvSpPr>
        <p:spPr>
          <a:xfrm>
            <a:off x="3613697" y="361583"/>
            <a:ext cx="4995086" cy="646331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b">
            <a:spAutoFit/>
          </a:bodyPr>
          <a:lstStyle/>
          <a:p>
            <a:pPr marL="0" indent="0" algn="ctr" defTabSz="914400">
              <a:lnSpc>
                <a:spcPct val="100000"/>
              </a:lnSpc>
              <a:defRPr/>
            </a:pPr>
            <a:r>
              <a:rPr lang="en-US" sz="3600" b="0" i="0" u="none" strike="noStrike">
                <a:solidFill>
                  <a:srgbClr val="000000"/>
                </a:solidFill>
                <a:latin typeface="思源黑体 CN Bold"/>
                <a:ea typeface="思源黑体 CN Bold"/>
                <a:cs typeface="思源黑体 CN Bold"/>
                <a:sym typeface="思源黑体 CN Bold"/>
              </a:rPr>
              <a:t>使用前VS使用后</a:t>
            </a:r>
            <a:endParaRPr lang="en-US" sz="1100"/>
          </a:p>
        </p:txBody>
      </p:sp>
      <p:sp>
        <p:nvSpPr>
          <p:cNvPr id="22" name="AutoShape 22"/>
          <p:cNvSpPr txBox="1"/>
          <p:nvPr/>
        </p:nvSpPr>
        <p:spPr>
          <a:xfrm>
            <a:off x="4897120" y="995211"/>
            <a:ext cx="2712720" cy="33855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 defTabSz="914400">
              <a:lnSpc>
                <a:spcPct val="100000"/>
              </a:lnSpc>
              <a:defRPr/>
            </a:pPr>
            <a:r>
              <a:rPr lang="en-US" sz="1600" b="0" i="0" u="none" strike="noStrike">
                <a:solidFill>
                  <a:srgbClr val="000000"/>
                </a:solidFill>
                <a:latin typeface="思源黑体 CN Regular"/>
                <a:ea typeface="思源黑体 CN Regular"/>
                <a:cs typeface="思源黑体 CN Regular"/>
                <a:sym typeface="思源黑体 CN Regular"/>
              </a:rPr>
              <a:t>Before use vs. After use</a:t>
            </a:r>
            <a:endParaRPr lang="en-US" sz="1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0">
        <p:push dir="u"/>
      </p:transition>
    </mc:Choice>
    <mc:Fallback>
      <p:transition>
        <p:push dir="u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778500" y="-22860000"/>
            <a:ext cx="635000" cy="635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5778500" y="22860000"/>
            <a:ext cx="635000" cy="635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 flipV="1">
            <a:off x="1" y="0"/>
            <a:ext cx="688769" cy="570016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rgbClr val="167C80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 rot="10800000" flipV="1">
            <a:off x="11503233" y="6299859"/>
            <a:ext cx="688769" cy="570016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rgbClr val="167C80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54379" y="178130"/>
            <a:ext cx="11887200" cy="6531428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2F3F4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82880" y="216594"/>
            <a:ext cx="11856720" cy="650932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8" name="AutoShape 8"/>
          <p:cNvSpPr/>
          <p:nvPr/>
        </p:nvSpPr>
        <p:spPr>
          <a:xfrm>
            <a:off x="695325" y="549275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766401" y="627029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solidFill>
              <a:srgbClr val="FFFFFF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1" name="AutoShape 11"/>
          <p:cNvSpPr txBox="1"/>
          <p:nvPr/>
        </p:nvSpPr>
        <p:spPr>
          <a:xfrm>
            <a:off x="1066801" y="907534"/>
            <a:ext cx="5852160" cy="92333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5400" b="0" i="0" u="none" strike="noStrike">
                <a:solidFill>
                  <a:srgbClr val="4B1E07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染后柔顺护理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1066800" y="1861741"/>
            <a:ext cx="6096000" cy="646331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0" i="0" u="none" strike="noStrike">
                <a:solidFill>
                  <a:srgbClr val="A47735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丝滑柔顺 亮泽飘逸</a:t>
            </a:r>
            <a:endParaRPr lang="en-US" sz="1100"/>
          </a:p>
        </p:txBody>
      </p:sp>
      <p:sp>
        <p:nvSpPr>
          <p:cNvPr id="13" name="AutoShape 13"/>
          <p:cNvSpPr txBox="1"/>
          <p:nvPr/>
        </p:nvSpPr>
        <p:spPr>
          <a:xfrm>
            <a:off x="1599565" y="2948036"/>
            <a:ext cx="2316480" cy="5232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rgbClr val="4B1E07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抚平干枯毛躁</a:t>
            </a:r>
            <a:endParaRPr lang="en-US" sz="2400"/>
          </a:p>
        </p:txBody>
      </p:sp>
      <p:sp>
        <p:nvSpPr>
          <p:cNvPr id="14" name="AutoShape 14"/>
          <p:cNvSpPr txBox="1"/>
          <p:nvPr/>
        </p:nvSpPr>
        <p:spPr>
          <a:xfrm>
            <a:off x="1605280" y="3703227"/>
            <a:ext cx="2316480" cy="5232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rgbClr val="4B1E07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令发丝柔顺飘逸</a:t>
            </a:r>
            <a:endParaRPr lang="en-US" sz="2400"/>
          </a:p>
        </p:txBody>
      </p:sp>
      <p:sp>
        <p:nvSpPr>
          <p:cNvPr id="15" name="AutoShape 15"/>
          <p:cNvSpPr txBox="1"/>
          <p:nvPr/>
        </p:nvSpPr>
        <p:spPr>
          <a:xfrm>
            <a:off x="4531361" y="2948036"/>
            <a:ext cx="2316480" cy="5232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rgbClr val="4B1E07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细腻丝滑质地</a:t>
            </a:r>
            <a:endParaRPr lang="en-US" sz="2400" b="0" i="0" u="none" strike="noStrike">
              <a:solidFill>
                <a:srgbClr val="4B1E07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16" name="AutoShape 16"/>
          <p:cNvSpPr txBox="1"/>
          <p:nvPr/>
        </p:nvSpPr>
        <p:spPr>
          <a:xfrm>
            <a:off x="4531361" y="3684675"/>
            <a:ext cx="2316480" cy="5232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rgbClr val="4B1E07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清香淡雅怡人</a:t>
            </a:r>
            <a:endParaRPr lang="en-US" sz="2400" b="0" i="0" u="none" strike="noStrike">
              <a:solidFill>
                <a:srgbClr val="4B1E07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1270000" y="4572000"/>
            <a:ext cx="4307840" cy="1270000"/>
          </a:xfrm>
          <a:prstGeom prst="roundRect">
            <a:avLst>
              <a:gd name="adj" fmla="val 16666"/>
            </a:avLst>
          </a:prstGeom>
          <a:noFill/>
          <a:ln w="12700" cap="flat" cmpd="sng">
            <a:solidFill>
              <a:srgbClr val="167C80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8" name="AutoShape 18"/>
          <p:cNvSpPr txBox="1"/>
          <p:nvPr/>
        </p:nvSpPr>
        <p:spPr>
          <a:xfrm>
            <a:off x="1376680" y="4636938"/>
            <a:ext cx="4094479" cy="1015663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使用方法:</a:t>
            </a:r>
            <a:endParaRPr lang="en-US" sz="2400"/>
          </a:p>
          <a:p>
            <a:pPr marL="0" indent="0" algn="l">
              <a:lnSpc>
                <a:spcPct val="125000"/>
              </a:lnSpc>
            </a:pPr>
            <a:r>
              <a:rPr lang="en-US" sz="16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染发后或洗发后，取适量本品涂抹于头发中部和发尾等毛躁部位，整理至头发顺滑即可。</a:t>
            </a:r>
            <a:endParaRPr lang="en-US" sz="16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19" name="AutoShape 19"/>
          <p:cNvSpPr txBox="1"/>
          <p:nvPr/>
        </p:nvSpPr>
        <p:spPr>
          <a:xfrm>
            <a:off x="1270000" y="6062285"/>
            <a:ext cx="5049520" cy="338554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一抹丝滑亮泽，令发丝柔顺飘逸</a:t>
            </a:r>
            <a:endParaRPr lang="en-US" sz="1100"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27455" y="2865450"/>
            <a:ext cx="485090" cy="48509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08430" y="3676827"/>
            <a:ext cx="485090" cy="48509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003041" y="2865450"/>
            <a:ext cx="485090" cy="48509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984016" y="3676827"/>
            <a:ext cx="485090" cy="48509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25" name="图片 24" descr="灵芝首乌蛋白植萃头发护理套装宣传海报设计需求 (3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2965" y="447040"/>
            <a:ext cx="4556125" cy="60756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0">
        <p:push dir="u"/>
      </p:transition>
    </mc:Choice>
    <mc:Fallback>
      <p:transition>
        <p:push dir="u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778500" y="-22860000"/>
            <a:ext cx="635000" cy="635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5778500" y="22860000"/>
            <a:ext cx="635000" cy="635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 flipV="1">
            <a:off x="1" y="0"/>
            <a:ext cx="688769" cy="570016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rgbClr val="167C80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 rot="10800000" flipV="1">
            <a:off x="11503233" y="6299859"/>
            <a:ext cx="688769" cy="570016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rgbClr val="167C80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54379" y="178130"/>
            <a:ext cx="11887200" cy="6531428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2F3F4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82880" y="216594"/>
            <a:ext cx="11856720" cy="650932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8" name="AutoShape 8"/>
          <p:cNvSpPr/>
          <p:nvPr/>
        </p:nvSpPr>
        <p:spPr>
          <a:xfrm>
            <a:off x="695325" y="549275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766401" y="627029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solidFill>
              <a:srgbClr val="FFFFFF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737095" y="1259840"/>
            <a:ext cx="3739145" cy="4987476"/>
          </a:xfrm>
          <a:prstGeom prst="roundRect">
            <a:avLst>
              <a:gd name="adj" fmla="val 4167"/>
            </a:avLst>
          </a:prstGeom>
          <a:solidFill>
            <a:srgbClr val="FFFFFF">
              <a:alpha val="100000"/>
            </a:srgbClr>
          </a:solidFill>
          <a:ln w="76200" cap="sq" cmpd="sng">
            <a:solidFill>
              <a:srgbClr val="EAEAEA">
                <a:alpha val="100000"/>
              </a:srgbClr>
            </a:solidFill>
            <a:prstDash val="solid"/>
            <a:miter lim="800000"/>
            <a:headEnd/>
            <a:tailEnd/>
          </a:ln>
          <a:effectLst/>
        </p:spPr>
      </p:pic>
      <p:sp>
        <p:nvSpPr>
          <p:cNvPr id="11" name="AutoShape 11"/>
          <p:cNvSpPr txBox="1"/>
          <p:nvPr/>
        </p:nvSpPr>
        <p:spPr>
          <a:xfrm>
            <a:off x="6111240" y="1344414"/>
            <a:ext cx="4196080" cy="707886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乌发乳植萃成分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6136640" y="2075383"/>
            <a:ext cx="4053840" cy="338554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000000"/>
                </a:solidFill>
                <a:latin typeface="思源黑体 CN" panose="020B0500000000000000" charset="-122"/>
                <a:ea typeface="思源黑体 CN" panose="020B0500000000000000" charset="-122"/>
                <a:cs typeface="思源黑体 CN" panose="020B0500000000000000" charset="-122"/>
                <a:sym typeface="思源黑体 CN" panose="020B0500000000000000" charset="-122"/>
              </a:rPr>
              <a:t>Herbal Extracts in Hair Dye</a:t>
            </a:r>
            <a:endParaRPr lang="en-US" sz="1100"/>
          </a:p>
        </p:txBody>
      </p:sp>
      <p:sp>
        <p:nvSpPr>
          <p:cNvPr id="13" name="AutoShape 13"/>
          <p:cNvSpPr txBox="1"/>
          <p:nvPr/>
        </p:nvSpPr>
        <p:spPr>
          <a:xfrm>
            <a:off x="6136640" y="2888564"/>
            <a:ext cx="6096000" cy="369332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FFC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何首乌提取物、黑灵芝提取物，添加于染发配方中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6136640" y="3619979"/>
            <a:ext cx="6096000" cy="369332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FFC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人参根提取物、黑芝麻提取物，多重植萃成分</a:t>
            </a:r>
            <a:endParaRPr lang="en-US" sz="1100"/>
          </a:p>
        </p:txBody>
      </p:sp>
      <p:sp>
        <p:nvSpPr>
          <p:cNvPr id="15" name="AutoShape 15"/>
          <p:cNvSpPr txBox="1"/>
          <p:nvPr/>
        </p:nvSpPr>
        <p:spPr>
          <a:xfrm>
            <a:off x="6136640" y="4316140"/>
            <a:ext cx="6096000" cy="369332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FFC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当归根提取物、侧柏叶提取物、冬虫夏草提取物</a:t>
            </a:r>
            <a:endParaRPr lang="en-US" sz="1100"/>
          </a:p>
        </p:txBody>
      </p:sp>
      <p:sp>
        <p:nvSpPr>
          <p:cNvPr id="16" name="AutoShape 16"/>
          <p:cNvSpPr txBox="1"/>
          <p:nvPr/>
        </p:nvSpPr>
        <p:spPr>
          <a:xfrm>
            <a:off x="6111240" y="5877984"/>
            <a:ext cx="6116320" cy="369332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植萃成分添加 · 染发同时呵护发丝</a:t>
            </a:r>
            <a:endParaRPr lang="en-US" sz="1100"/>
          </a:p>
        </p:txBody>
      </p:sp>
      <p:sp>
        <p:nvSpPr>
          <p:cNvPr id="17" name="AutoShape 17"/>
          <p:cNvSpPr txBox="1"/>
          <p:nvPr/>
        </p:nvSpPr>
        <p:spPr>
          <a:xfrm>
            <a:off x="6113088" y="4958562"/>
            <a:ext cx="6114472" cy="58477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乌发乳：干发涂抹，遮盖白发，自然上色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6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护理乳：染后使用，抚平毛躁，丝滑亮泽</a:t>
            </a:r>
            <a:endParaRPr lang="en-US" sz="1600" b="0" i="0" u="none" strike="noStrike">
              <a:solidFill>
                <a:srgbClr val="0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0">
        <p:push dir="u"/>
      </p:transition>
    </mc:Choice>
    <mc:Fallback>
      <p:transition>
        <p:push dir="u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82880" y="216594"/>
            <a:ext cx="11856720" cy="6509325"/>
          </a:xfrm>
          <a:prstGeom prst="rect">
            <a:avLst/>
          </a:prstGeom>
          <a:ln w="12700">
            <a:noFill/>
            <a:prstDash val="solid"/>
          </a:ln>
        </p:spPr>
      </p:pic>
      <p:grpSp>
        <p:nvGrpSpPr>
          <p:cNvPr id="3" name="Group 3"/>
          <p:cNvGrpSpPr/>
          <p:nvPr/>
        </p:nvGrpSpPr>
        <p:grpSpPr>
          <a:xfrm>
            <a:off x="695325" y="549275"/>
            <a:ext cx="254635" cy="261312"/>
            <a:chOff x="695325" y="549275"/>
            <a:chExt cx="254635" cy="261312"/>
          </a:xfrm>
        </p:grpSpPr>
        <p:sp>
          <p:nvSpPr>
            <p:cNvPr id="4" name="AutoShape 4"/>
            <p:cNvSpPr/>
            <p:nvPr/>
          </p:nvSpPr>
          <p:spPr>
            <a:xfrm>
              <a:off x="695325" y="549275"/>
              <a:ext cx="183559" cy="183558"/>
            </a:xfrm>
            <a:prstGeom prst="rect">
              <a:avLst/>
            </a:prstGeom>
            <a:solidFill>
              <a:srgbClr val="167C80">
                <a:alpha val="100000"/>
              </a:srgbClr>
            </a:solidFill>
            <a:ln w="12700" cap="flat">
              <a:noFill/>
              <a:prstDash val="solid"/>
            </a:ln>
          </p:spPr>
          <p:txBody>
            <a:bodyPr wrap="square" lIns="91440" tIns="45720" rIns="91440" bIns="45720" rtlCol="0" anchor="ctr">
              <a:noAutofit/>
            </a:bodyPr>
            <a:lstStyle/>
            <a:p>
              <a:pPr marL="0" indent="0" algn="ctr" defTabSz="914400">
                <a:lnSpc>
                  <a:spcPct val="100000"/>
                </a:lnSpc>
                <a:defRPr/>
              </a:pPr>
              <a:r>
                <a:rPr lang="en-US" sz="1800" b="0" i="0" u="none" strike="noStrike">
                  <a:solidFill>
                    <a:srgbClr val="FFFFFF"/>
                  </a:solidFill>
                  <a:latin typeface="思源黑体 CN Regular"/>
                  <a:ea typeface="思源黑体 CN Regular"/>
                  <a:cs typeface="思源黑体 CN Regular"/>
                  <a:sym typeface="思源黑体 CN Regular"/>
                </a:rPr>
                <a:t> 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766401" y="627029"/>
              <a:ext cx="183559" cy="183558"/>
            </a:xfrm>
            <a:prstGeom prst="rect">
              <a:avLst/>
            </a:prstGeom>
            <a:solidFill>
              <a:srgbClr val="167C80">
                <a:alpha val="100000"/>
              </a:srgbClr>
            </a:solidFill>
            <a:ln w="25400" cap="flat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wrap="square" lIns="91440" tIns="45720" rIns="91440" bIns="45720" rtlCol="0" anchor="ctr">
              <a:noAutofit/>
            </a:bodyPr>
            <a:lstStyle/>
            <a:p>
              <a:pPr marL="0" indent="0" algn="ctr" defTabSz="914400">
                <a:lnSpc>
                  <a:spcPct val="100000"/>
                </a:lnSpc>
                <a:defRPr/>
              </a:pPr>
              <a:r>
                <a:rPr lang="en-US" sz="1800" b="0" i="0" u="none" strike="noStrike">
                  <a:solidFill>
                    <a:srgbClr val="FFFFFF"/>
                  </a:solidFill>
                  <a:latin typeface="思源黑体 CN Regular"/>
                  <a:ea typeface="思源黑体 CN Regular"/>
                  <a:cs typeface="思源黑体 CN Regular"/>
                  <a:sym typeface="思源黑体 CN Regular"/>
                </a:rPr>
                <a:t> </a:t>
              </a:r>
              <a:endParaRPr lang="en-US" sz="1100"/>
            </a:p>
          </p:txBody>
        </p:sp>
      </p:grpSp>
      <p:pic>
        <p:nvPicPr>
          <p:cNvPr id="6" name="Picture 6" descr="C:/Users/PC/Desktop/未标题-5.png未标题-5"/>
          <p:cNvPicPr>
            <a:picLocks noChangeAspect="1"/>
          </p:cNvPicPr>
          <p:nvPr/>
        </p:nvPicPr>
        <p:blipFill>
          <a:blip r:embed="rId2"/>
          <a:srcRect l="11" r="11"/>
          <a:stretch>
            <a:fillRect/>
          </a:stretch>
        </p:blipFill>
        <p:spPr>
          <a:xfrm>
            <a:off x="182880" y="355600"/>
            <a:ext cx="11694160" cy="6075680"/>
          </a:xfrm>
          <a:prstGeom prst="rect">
            <a:avLst/>
          </a:prstGeom>
          <a:ln w="12700">
            <a:noFill/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0">
        <p:push dir="u"/>
      </p:transition>
    </mc:Choice>
    <mc:Fallback>
      <p:transition>
        <p:push dir="u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82880" y="216594"/>
            <a:ext cx="11856720" cy="6509325"/>
          </a:xfrm>
          <a:prstGeom prst="rect">
            <a:avLst/>
          </a:prstGeom>
          <a:ln w="12700">
            <a:noFill/>
            <a:prstDash val="solid"/>
          </a:ln>
        </p:spPr>
      </p:pic>
      <p:grpSp>
        <p:nvGrpSpPr>
          <p:cNvPr id="3" name="Group 3"/>
          <p:cNvGrpSpPr/>
          <p:nvPr/>
        </p:nvGrpSpPr>
        <p:grpSpPr>
          <a:xfrm>
            <a:off x="695325" y="549275"/>
            <a:ext cx="254635" cy="261312"/>
            <a:chOff x="695325" y="549275"/>
            <a:chExt cx="254635" cy="261312"/>
          </a:xfrm>
        </p:grpSpPr>
        <p:sp>
          <p:nvSpPr>
            <p:cNvPr id="4" name="AutoShape 4"/>
            <p:cNvSpPr/>
            <p:nvPr/>
          </p:nvSpPr>
          <p:spPr>
            <a:xfrm>
              <a:off x="695325" y="549275"/>
              <a:ext cx="183559" cy="183558"/>
            </a:xfrm>
            <a:prstGeom prst="rect">
              <a:avLst/>
            </a:prstGeom>
            <a:solidFill>
              <a:srgbClr val="167C80">
                <a:alpha val="100000"/>
              </a:srgbClr>
            </a:solidFill>
            <a:ln w="12700" cap="flat">
              <a:noFill/>
              <a:prstDash val="solid"/>
            </a:ln>
          </p:spPr>
          <p:txBody>
            <a:bodyPr wrap="square" lIns="91440" tIns="45720" rIns="91440" bIns="45720" rtlCol="0" anchor="ctr">
              <a:noAutofit/>
            </a:bodyPr>
            <a:lstStyle/>
            <a:p>
              <a:pPr marL="0" indent="0" algn="ctr" defTabSz="914400">
                <a:lnSpc>
                  <a:spcPct val="100000"/>
                </a:lnSpc>
                <a:defRPr/>
              </a:pPr>
              <a:r>
                <a:rPr lang="en-US" sz="1800" b="0" i="0" u="none" strike="noStrike">
                  <a:solidFill>
                    <a:srgbClr val="FFFFFF"/>
                  </a:solidFill>
                  <a:latin typeface="思源黑体 CN Regular"/>
                  <a:ea typeface="思源黑体 CN Regular"/>
                  <a:cs typeface="思源黑体 CN Regular"/>
                  <a:sym typeface="思源黑体 CN Regular"/>
                </a:rPr>
                <a:t> 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766401" y="627029"/>
              <a:ext cx="183559" cy="183558"/>
            </a:xfrm>
            <a:prstGeom prst="rect">
              <a:avLst/>
            </a:prstGeom>
            <a:solidFill>
              <a:srgbClr val="167C80">
                <a:alpha val="100000"/>
              </a:srgbClr>
            </a:solidFill>
            <a:ln w="25400" cap="flat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wrap="square" lIns="91440" tIns="45720" rIns="91440" bIns="45720" rtlCol="0" anchor="ctr">
              <a:noAutofit/>
            </a:bodyPr>
            <a:lstStyle/>
            <a:p>
              <a:pPr marL="0" indent="0" algn="ctr" defTabSz="914400">
                <a:lnSpc>
                  <a:spcPct val="100000"/>
                </a:lnSpc>
                <a:defRPr/>
              </a:pPr>
              <a:r>
                <a:rPr lang="en-US" sz="1800" b="0" i="0" u="none" strike="noStrike">
                  <a:solidFill>
                    <a:srgbClr val="FFFFFF"/>
                  </a:solidFill>
                  <a:latin typeface="思源黑体 CN Regular"/>
                  <a:ea typeface="思源黑体 CN Regular"/>
                  <a:cs typeface="思源黑体 CN Regular"/>
                  <a:sym typeface="思源黑体 CN Regular"/>
                </a:rPr>
                <a:t> </a:t>
              </a:r>
              <a:endParaRPr lang="en-US" sz="1100"/>
            </a:p>
          </p:txBody>
        </p:sp>
      </p:grpSp>
      <p:pic>
        <p:nvPicPr>
          <p:cNvPr id="6" name="Picture 6" descr="C:/Users/PC/Desktop/未标题-4.png未标题-4"/>
          <p:cNvPicPr>
            <a:picLocks noChangeAspect="1"/>
          </p:cNvPicPr>
          <p:nvPr/>
        </p:nvPicPr>
        <p:blipFill>
          <a:blip r:embed="rId2"/>
          <a:srcRect l="11" r="11"/>
          <a:stretch>
            <a:fillRect/>
          </a:stretch>
        </p:blipFill>
        <p:spPr>
          <a:xfrm>
            <a:off x="365760" y="335280"/>
            <a:ext cx="11490960" cy="5973445"/>
          </a:xfrm>
          <a:prstGeom prst="rect">
            <a:avLst/>
          </a:prstGeom>
          <a:ln w="12700">
            <a:noFill/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0">
        <p:push dir="u"/>
      </p:transition>
    </mc:Choice>
    <mc:Fallback>
      <p:transition>
        <p:push dir="u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82880" y="216594"/>
            <a:ext cx="11856720" cy="6509325"/>
          </a:xfrm>
          <a:prstGeom prst="rect">
            <a:avLst/>
          </a:prstGeom>
          <a:ln w="12700">
            <a:noFill/>
            <a:prstDash val="solid"/>
          </a:ln>
        </p:spPr>
      </p:pic>
      <p:grpSp>
        <p:nvGrpSpPr>
          <p:cNvPr id="3" name="Group 3"/>
          <p:cNvGrpSpPr/>
          <p:nvPr/>
        </p:nvGrpSpPr>
        <p:grpSpPr>
          <a:xfrm>
            <a:off x="695325" y="549275"/>
            <a:ext cx="254635" cy="261312"/>
            <a:chOff x="695325" y="549275"/>
            <a:chExt cx="254635" cy="261312"/>
          </a:xfrm>
        </p:grpSpPr>
        <p:sp>
          <p:nvSpPr>
            <p:cNvPr id="4" name="AutoShape 4"/>
            <p:cNvSpPr/>
            <p:nvPr/>
          </p:nvSpPr>
          <p:spPr>
            <a:xfrm>
              <a:off x="695325" y="549275"/>
              <a:ext cx="183559" cy="183558"/>
            </a:xfrm>
            <a:prstGeom prst="rect">
              <a:avLst/>
            </a:prstGeom>
            <a:solidFill>
              <a:srgbClr val="167C80">
                <a:alpha val="100000"/>
              </a:srgbClr>
            </a:solidFill>
            <a:ln w="12700" cap="flat">
              <a:noFill/>
              <a:prstDash val="solid"/>
            </a:ln>
          </p:spPr>
          <p:txBody>
            <a:bodyPr wrap="square" lIns="91440" tIns="45720" rIns="91440" bIns="45720" rtlCol="0" anchor="ctr">
              <a:noAutofit/>
            </a:bodyPr>
            <a:lstStyle/>
            <a:p>
              <a:pPr marL="0" indent="0" algn="ctr" defTabSz="914400">
                <a:lnSpc>
                  <a:spcPct val="100000"/>
                </a:lnSpc>
                <a:defRPr/>
              </a:pPr>
              <a:r>
                <a:rPr lang="en-US" sz="1800" b="0" i="0" u="none" strike="noStrike">
                  <a:solidFill>
                    <a:srgbClr val="FFFFFF"/>
                  </a:solidFill>
                  <a:latin typeface="思源黑体 CN Regular"/>
                  <a:ea typeface="思源黑体 CN Regular"/>
                  <a:cs typeface="思源黑体 CN Regular"/>
                  <a:sym typeface="思源黑体 CN Regular"/>
                </a:rPr>
                <a:t> 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766401" y="627029"/>
              <a:ext cx="183559" cy="183558"/>
            </a:xfrm>
            <a:prstGeom prst="rect">
              <a:avLst/>
            </a:prstGeom>
            <a:solidFill>
              <a:srgbClr val="167C80">
                <a:alpha val="100000"/>
              </a:srgbClr>
            </a:solidFill>
            <a:ln w="25400" cap="flat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wrap="square" lIns="91440" tIns="45720" rIns="91440" bIns="45720" rtlCol="0" anchor="ctr">
              <a:noAutofit/>
            </a:bodyPr>
            <a:lstStyle/>
            <a:p>
              <a:pPr marL="0" indent="0" algn="ctr" defTabSz="914400">
                <a:lnSpc>
                  <a:spcPct val="100000"/>
                </a:lnSpc>
                <a:defRPr/>
              </a:pPr>
              <a:r>
                <a:rPr lang="en-US" sz="1800" b="0" i="0" u="none" strike="noStrike">
                  <a:solidFill>
                    <a:srgbClr val="FFFFFF"/>
                  </a:solidFill>
                  <a:latin typeface="思源黑体 CN Regular"/>
                  <a:ea typeface="思源黑体 CN Regular"/>
                  <a:cs typeface="思源黑体 CN Regular"/>
                  <a:sym typeface="思源黑体 CN Regular"/>
                </a:rPr>
                <a:t> </a:t>
              </a:r>
              <a:endParaRPr lang="en-US" sz="1100"/>
            </a:p>
          </p:txBody>
        </p:sp>
      </p:grpSp>
      <p:pic>
        <p:nvPicPr>
          <p:cNvPr id="6" name="Picture 6" descr="C:/Users/PC/Desktop/未标题-3.png未标题-3"/>
          <p:cNvPicPr>
            <a:picLocks noChangeAspect="1"/>
          </p:cNvPicPr>
          <p:nvPr/>
        </p:nvPicPr>
        <p:blipFill>
          <a:blip r:embed="rId2"/>
          <a:srcRect l="17" r="17"/>
          <a:stretch>
            <a:fillRect/>
          </a:stretch>
        </p:blipFill>
        <p:spPr>
          <a:xfrm>
            <a:off x="426720" y="426720"/>
            <a:ext cx="11318240" cy="5974080"/>
          </a:xfrm>
          <a:prstGeom prst="rect">
            <a:avLst/>
          </a:prstGeom>
          <a:ln w="12700">
            <a:noFill/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0">
        <p:push dir="u"/>
      </p:transition>
    </mc:Choice>
    <mc:Fallback>
      <p:transition>
        <p:push dir="u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82880" y="216594"/>
            <a:ext cx="11856720" cy="6509325"/>
          </a:xfrm>
          <a:prstGeom prst="rect">
            <a:avLst/>
          </a:prstGeom>
          <a:ln w="12700">
            <a:noFill/>
            <a:prstDash val="solid"/>
          </a:ln>
        </p:spPr>
      </p:pic>
      <p:grpSp>
        <p:nvGrpSpPr>
          <p:cNvPr id="3" name="Group 3"/>
          <p:cNvGrpSpPr/>
          <p:nvPr/>
        </p:nvGrpSpPr>
        <p:grpSpPr>
          <a:xfrm>
            <a:off x="695325" y="549275"/>
            <a:ext cx="254635" cy="261312"/>
            <a:chOff x="695325" y="549275"/>
            <a:chExt cx="254635" cy="261312"/>
          </a:xfrm>
        </p:grpSpPr>
        <p:sp>
          <p:nvSpPr>
            <p:cNvPr id="4" name="AutoShape 4"/>
            <p:cNvSpPr/>
            <p:nvPr/>
          </p:nvSpPr>
          <p:spPr>
            <a:xfrm>
              <a:off x="695325" y="549275"/>
              <a:ext cx="183559" cy="183558"/>
            </a:xfrm>
            <a:prstGeom prst="rect">
              <a:avLst/>
            </a:prstGeom>
            <a:solidFill>
              <a:srgbClr val="167C80">
                <a:alpha val="100000"/>
              </a:srgbClr>
            </a:solidFill>
            <a:ln w="12700" cap="flat">
              <a:noFill/>
              <a:prstDash val="solid"/>
            </a:ln>
          </p:spPr>
          <p:txBody>
            <a:bodyPr wrap="square" lIns="91440" tIns="45720" rIns="91440" bIns="45720" rtlCol="0" anchor="ctr">
              <a:noAutofit/>
            </a:bodyPr>
            <a:lstStyle/>
            <a:p>
              <a:pPr marL="0" indent="0" algn="ctr" defTabSz="914400">
                <a:lnSpc>
                  <a:spcPct val="100000"/>
                </a:lnSpc>
                <a:defRPr/>
              </a:pPr>
              <a:r>
                <a:rPr lang="en-US" sz="1800" b="0" i="0" u="none" strike="noStrike">
                  <a:solidFill>
                    <a:srgbClr val="FFFFFF"/>
                  </a:solidFill>
                  <a:latin typeface="思源黑体 CN Regular"/>
                  <a:ea typeface="思源黑体 CN Regular"/>
                  <a:cs typeface="思源黑体 CN Regular"/>
                  <a:sym typeface="思源黑体 CN Regular"/>
                </a:rPr>
                <a:t> 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766401" y="627029"/>
              <a:ext cx="183559" cy="183558"/>
            </a:xfrm>
            <a:prstGeom prst="rect">
              <a:avLst/>
            </a:prstGeom>
            <a:solidFill>
              <a:srgbClr val="167C80">
                <a:alpha val="100000"/>
              </a:srgbClr>
            </a:solidFill>
            <a:ln w="25400" cap="flat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wrap="square" lIns="91440" tIns="45720" rIns="91440" bIns="45720" rtlCol="0" anchor="ctr">
              <a:noAutofit/>
            </a:bodyPr>
            <a:lstStyle/>
            <a:p>
              <a:pPr marL="0" indent="0" algn="ctr" defTabSz="914400">
                <a:lnSpc>
                  <a:spcPct val="100000"/>
                </a:lnSpc>
                <a:defRPr/>
              </a:pPr>
              <a:r>
                <a:rPr lang="en-US" sz="1800" b="0" i="0" u="none" strike="noStrike">
                  <a:solidFill>
                    <a:srgbClr val="FFFFFF"/>
                  </a:solidFill>
                  <a:latin typeface="思源黑体 CN Regular"/>
                  <a:ea typeface="思源黑体 CN Regular"/>
                  <a:cs typeface="思源黑体 CN Regular"/>
                  <a:sym typeface="思源黑体 CN Regular"/>
                </a:rPr>
                <a:t> </a:t>
              </a:r>
              <a:endParaRPr lang="en-US" sz="1100"/>
            </a:p>
          </p:txBody>
        </p:sp>
      </p:grpSp>
      <p:pic>
        <p:nvPicPr>
          <p:cNvPr id="6" name="Picture 6" descr="C:/Users/PC/Desktop/未标题-1.png未标题-1"/>
          <p:cNvPicPr>
            <a:picLocks noChangeAspect="1"/>
          </p:cNvPicPr>
          <p:nvPr/>
        </p:nvPicPr>
        <p:blipFill>
          <a:blip r:embed="rId2"/>
          <a:srcRect l="22" r="22"/>
          <a:stretch>
            <a:fillRect/>
          </a:stretch>
        </p:blipFill>
        <p:spPr>
          <a:xfrm>
            <a:off x="304800" y="386080"/>
            <a:ext cx="11551920" cy="6055360"/>
          </a:xfrm>
          <a:prstGeom prst="rect">
            <a:avLst/>
          </a:prstGeom>
          <a:ln w="12700">
            <a:noFill/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0">
        <p:push dir="u"/>
      </p:transition>
    </mc:Choice>
    <mc:Fallback>
      <p:transition>
        <p:push dir="u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82880" y="216594"/>
            <a:ext cx="11856720" cy="6509325"/>
          </a:xfrm>
          <a:prstGeom prst="rect">
            <a:avLst/>
          </a:prstGeom>
          <a:ln w="12700">
            <a:noFill/>
            <a:prstDash val="solid"/>
          </a:ln>
        </p:spPr>
      </p:pic>
      <p:grpSp>
        <p:nvGrpSpPr>
          <p:cNvPr id="3" name="Group 3"/>
          <p:cNvGrpSpPr/>
          <p:nvPr/>
        </p:nvGrpSpPr>
        <p:grpSpPr>
          <a:xfrm>
            <a:off x="695325" y="549275"/>
            <a:ext cx="254635" cy="261312"/>
            <a:chOff x="695325" y="549275"/>
            <a:chExt cx="254635" cy="261312"/>
          </a:xfrm>
        </p:grpSpPr>
        <p:sp>
          <p:nvSpPr>
            <p:cNvPr id="4" name="AutoShape 4"/>
            <p:cNvSpPr/>
            <p:nvPr/>
          </p:nvSpPr>
          <p:spPr>
            <a:xfrm>
              <a:off x="695325" y="549275"/>
              <a:ext cx="183559" cy="183558"/>
            </a:xfrm>
            <a:prstGeom prst="rect">
              <a:avLst/>
            </a:prstGeom>
            <a:solidFill>
              <a:srgbClr val="167C80">
                <a:alpha val="100000"/>
              </a:srgbClr>
            </a:solidFill>
            <a:ln w="12700" cap="flat">
              <a:noFill/>
              <a:prstDash val="solid"/>
            </a:ln>
          </p:spPr>
          <p:txBody>
            <a:bodyPr wrap="square" lIns="91440" tIns="45720" rIns="91440" bIns="45720" rtlCol="0" anchor="ctr">
              <a:noAutofit/>
            </a:bodyPr>
            <a:lstStyle/>
            <a:p>
              <a:pPr marL="0" indent="0" algn="ctr" defTabSz="914400">
                <a:lnSpc>
                  <a:spcPct val="100000"/>
                </a:lnSpc>
                <a:defRPr/>
              </a:pPr>
              <a:r>
                <a:rPr lang="en-US" sz="1800" b="0" i="0" u="none" strike="noStrike">
                  <a:solidFill>
                    <a:srgbClr val="FFFFFF"/>
                  </a:solidFill>
                  <a:latin typeface="思源黑体 CN Regular"/>
                  <a:ea typeface="思源黑体 CN Regular"/>
                  <a:cs typeface="思源黑体 CN Regular"/>
                  <a:sym typeface="思源黑体 CN Regular"/>
                </a:rPr>
                <a:t> 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766401" y="627029"/>
              <a:ext cx="183559" cy="183558"/>
            </a:xfrm>
            <a:prstGeom prst="rect">
              <a:avLst/>
            </a:prstGeom>
            <a:solidFill>
              <a:srgbClr val="167C80">
                <a:alpha val="100000"/>
              </a:srgbClr>
            </a:solidFill>
            <a:ln w="25400" cap="flat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wrap="square" lIns="91440" tIns="45720" rIns="91440" bIns="45720" rtlCol="0" anchor="ctr">
              <a:noAutofit/>
            </a:bodyPr>
            <a:lstStyle/>
            <a:p>
              <a:pPr marL="0" indent="0" algn="ctr" defTabSz="914400">
                <a:lnSpc>
                  <a:spcPct val="100000"/>
                </a:lnSpc>
                <a:defRPr/>
              </a:pPr>
              <a:r>
                <a:rPr lang="en-US" sz="1800" b="0" i="0" u="none" strike="noStrike">
                  <a:solidFill>
                    <a:srgbClr val="FFFFFF"/>
                  </a:solidFill>
                  <a:latin typeface="思源黑体 CN Regular"/>
                  <a:ea typeface="思源黑体 CN Regular"/>
                  <a:cs typeface="思源黑体 CN Regular"/>
                  <a:sym typeface="思源黑体 CN Regular"/>
                </a:rPr>
                <a:t> </a:t>
              </a:r>
              <a:endParaRPr lang="en-US" sz="1100"/>
            </a:p>
          </p:txBody>
        </p:sp>
      </p:grpSp>
      <p:pic>
        <p:nvPicPr>
          <p:cNvPr id="6" name="Picture 6" descr="C:/Users/PC/Desktop/未标题-2.png未标题-2"/>
          <p:cNvPicPr>
            <a:picLocks noChangeAspect="1"/>
          </p:cNvPicPr>
          <p:nvPr/>
        </p:nvPicPr>
        <p:blipFill>
          <a:blip r:embed="rId2"/>
          <a:srcRect l="26" r="26"/>
          <a:stretch>
            <a:fillRect/>
          </a:stretch>
        </p:blipFill>
        <p:spPr>
          <a:xfrm>
            <a:off x="168130" y="344679"/>
            <a:ext cx="11855739" cy="6168642"/>
          </a:xfrm>
          <a:prstGeom prst="rect">
            <a:avLst/>
          </a:prstGeom>
          <a:ln w="12700">
            <a:noFill/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0">
        <p:push dir="u"/>
      </p:transition>
    </mc:Choice>
    <mc:Fallback>
      <p:transition>
        <p:push dir="u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778500" y="-22860000"/>
            <a:ext cx="635000" cy="635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5778500" y="22860000"/>
            <a:ext cx="635000" cy="635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10800000">
            <a:off x="182880" y="216594"/>
            <a:ext cx="11856720" cy="650932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" name="Freeform 5"/>
          <p:cNvSpPr/>
          <p:nvPr/>
        </p:nvSpPr>
        <p:spPr>
          <a:xfrm rot="-1953552">
            <a:off x="-1388085" y="-708639"/>
            <a:ext cx="7505423" cy="8593638"/>
          </a:xfrm>
          <a:custGeom>
            <a:avLst/>
            <a:gdLst/>
            <a:ahLst/>
            <a:cxnLst/>
            <a:rect l="l" t="t" r="r" b="b"/>
            <a:pathLst>
              <a:path w="7505423" h="8593638">
                <a:moveTo>
                  <a:pt x="3690774" y="0"/>
                </a:moveTo>
                <a:lnTo>
                  <a:pt x="7505423" y="2435744"/>
                </a:lnTo>
                <a:lnTo>
                  <a:pt x="7505423" y="8120259"/>
                </a:lnTo>
                <a:cubicBezTo>
                  <a:pt x="7505423" y="8381699"/>
                  <a:pt x="7293486" y="8593638"/>
                  <a:pt x="7032045" y="8593638"/>
                </a:cubicBezTo>
                <a:lnTo>
                  <a:pt x="4406210" y="8593638"/>
                </a:lnTo>
                <a:lnTo>
                  <a:pt x="0" y="578016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6" name="AutoShape 6"/>
          <p:cNvSpPr txBox="1"/>
          <p:nvPr/>
        </p:nvSpPr>
        <p:spPr>
          <a:xfrm>
            <a:off x="1439106" y="5143195"/>
            <a:ext cx="5047093" cy="738664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altLang="zh-CN" sz="120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华文细黑"/>
                <a:sym typeface="华文细黑"/>
              </a:rPr>
              <a:t>Reishi &amp; Fo-Ti Hair Darkening Milk + Protein Radiant Care Lotion</a:t>
            </a:r>
            <a:endParaRPr lang="en-US" altLang="zh-CN" sz="1200" b="0" i="0" u="none" strike="noStrike">
              <a:solidFill>
                <a:srgbClr val="0D0D0D"/>
              </a:solidFill>
              <a:latin typeface="微软雅黑" panose="020B0503020204020204" charset="-122"/>
              <a:ea typeface="微软雅黑" panose="020B0503020204020204" charset="-122"/>
              <a:cs typeface="华文细黑"/>
              <a:sym typeface="华文细黑"/>
            </a:endParaRPr>
          </a:p>
          <a:p>
            <a:pPr marL="0" indent="0" algn="l">
              <a:lnSpc>
                <a:spcPct val="125000"/>
              </a:lnSpc>
              <a:defRPr/>
            </a:pPr>
            <a:r>
              <a:rPr lang="en-US">
                <a:solidFill>
                  <a:srgbClr val="0D0D0D"/>
                </a:solidFill>
                <a:latin typeface="华文细黑"/>
                <a:ea typeface="华文细黑"/>
                <a:cs typeface="华文细黑"/>
                <a:sym typeface="华文细黑"/>
              </a:rPr>
              <a:t>首乌灵芝乌发乳 + 蛋白柔亮护理乳</a:t>
            </a:r>
            <a:endParaRPr lang="en-US" sz="1400" b="0" i="0" u="none" strike="noStrike">
              <a:solidFill>
                <a:srgbClr val="0D0D0D"/>
              </a:solidFill>
              <a:latin typeface="华文细黑"/>
              <a:ea typeface="华文细黑"/>
              <a:cs typeface="华文细黑"/>
              <a:sym typeface="华文细黑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531114" y="5840949"/>
            <a:ext cx="1532148" cy="369327"/>
          </a:xfrm>
          <a:prstGeom prst="roundRect">
            <a:avLst>
              <a:gd name="adj" fmla="val 16667"/>
            </a:avLst>
          </a:prstGeom>
          <a:solidFill>
            <a:srgbClr val="167C8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8" name="AutoShape 8"/>
          <p:cNvSpPr txBox="1"/>
          <p:nvPr/>
        </p:nvSpPr>
        <p:spPr>
          <a:xfrm>
            <a:off x="1489075" y="5882109"/>
            <a:ext cx="1558134" cy="30777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居家便捷染发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277000" y="5840948"/>
            <a:ext cx="1532148" cy="369327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167C80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0" name="AutoShape 10"/>
          <p:cNvSpPr txBox="1"/>
          <p:nvPr/>
        </p:nvSpPr>
        <p:spPr>
          <a:xfrm>
            <a:off x="3217703" y="5882109"/>
            <a:ext cx="1558134" cy="30777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染后柔顺护理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95325" y="549275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766401" y="627029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solidFill>
              <a:srgbClr val="FFFFFF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 rot="10800000">
            <a:off x="11498754" y="5765570"/>
            <a:ext cx="1077967" cy="1119813"/>
          </a:xfrm>
          <a:prstGeom prst="parallelogram">
            <a:avLst>
              <a:gd name="adj" fmla="val 70972"/>
            </a:avLst>
          </a:prstGeom>
          <a:gradFill rotWithShape="1">
            <a:gsLst>
              <a:gs pos="0">
                <a:srgbClr val="E4E4E4">
                  <a:alpha val="34000"/>
                </a:srgbClr>
              </a:gs>
              <a:gs pos="85000">
                <a:srgbClr val="E4E4E4">
                  <a:alpha val="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8328249" y="3223805"/>
            <a:ext cx="3880471" cy="3645810"/>
          </a:xfrm>
          <a:prstGeom prst="triangle">
            <a:avLst>
              <a:gd name="adj" fmla="val 100000"/>
            </a:avLst>
          </a:prstGeom>
          <a:gradFill rotWithShape="1">
            <a:gsLst>
              <a:gs pos="0">
                <a:srgbClr val="034A4D">
                  <a:alpha val="100000"/>
                </a:srgbClr>
              </a:gs>
              <a:gs pos="50000">
                <a:srgbClr val="0A6D71">
                  <a:alpha val="100000"/>
                </a:srgbClr>
              </a:gs>
              <a:gs pos="100000">
                <a:srgbClr val="0E8388">
                  <a:alpha val="10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  <a:effectLst>
            <a:outerShdw blurRad="101600" dist="38100" dir="13500000" algn="br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 rot="10800000">
            <a:off x="-46848" y="0"/>
            <a:ext cx="3046503" cy="2862274"/>
          </a:xfrm>
          <a:prstGeom prst="triangle">
            <a:avLst>
              <a:gd name="adj" fmla="val 100000"/>
            </a:avLst>
          </a:prstGeom>
          <a:gradFill rotWithShape="1">
            <a:gsLst>
              <a:gs pos="0">
                <a:srgbClr val="034A4D">
                  <a:alpha val="100000"/>
                </a:srgbClr>
              </a:gs>
              <a:gs pos="50000">
                <a:srgbClr val="0A6D71">
                  <a:alpha val="100000"/>
                </a:srgbClr>
              </a:gs>
              <a:gs pos="100000">
                <a:srgbClr val="0E8388">
                  <a:alpha val="100000"/>
                </a:srgbClr>
              </a:gs>
            </a:gsLst>
            <a:lin ang="10800000"/>
          </a:gradFill>
          <a:ln w="25400" cap="flat" cmpd="sng">
            <a:noFill/>
            <a:prstDash val="solid"/>
            <a:round/>
          </a:ln>
          <a:effectLst>
            <a:outerShdw blurRad="101600" dist="38100" dir="2700000" algn="tl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 rot="2700000">
            <a:off x="609964" y="726490"/>
            <a:ext cx="369745" cy="369745"/>
          </a:xfrm>
          <a:prstGeom prst="roundRect">
            <a:avLst>
              <a:gd name="adj" fmla="val 12609"/>
            </a:avLst>
          </a:prstGeom>
          <a:solidFill>
            <a:srgbClr val="F2F2F2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0" dist="127000" dir="10800000" algn="r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 rot="2700000">
            <a:off x="555613" y="1858238"/>
            <a:ext cx="134147" cy="134147"/>
          </a:xfrm>
          <a:prstGeom prst="roundRect">
            <a:avLst>
              <a:gd name="adj" fmla="val 12610"/>
            </a:avLst>
          </a:prstGeom>
          <a:solidFill>
            <a:srgbClr val="F2F2F2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0" dist="127000" dir="10800000" algn="r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cxnSp>
        <p:nvCxnSpPr>
          <p:cNvPr id="18" name="Connector 18"/>
          <p:cNvCxnSpPr/>
          <p:nvPr/>
        </p:nvCxnSpPr>
        <p:spPr>
          <a:xfrm rot="10800000" flipV="1">
            <a:off x="-46848" y="0"/>
            <a:ext cx="3046503" cy="2862274"/>
          </a:xfrm>
          <a:prstGeom prst="line">
            <a:avLst/>
          </a:prstGeom>
          <a:noFill/>
          <a:ln w="50800" cap="flat">
            <a:solidFill>
              <a:srgbClr val="FFFF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19" name="Connector 19"/>
          <p:cNvCxnSpPr/>
          <p:nvPr/>
        </p:nvCxnSpPr>
        <p:spPr>
          <a:xfrm rot="10800000" flipV="1">
            <a:off x="11606369" y="442911"/>
            <a:ext cx="227603" cy="0"/>
          </a:xfrm>
          <a:prstGeom prst="line">
            <a:avLst/>
          </a:prstGeom>
          <a:noFill/>
          <a:ln w="12700" cap="flat">
            <a:solidFill>
              <a:srgbClr val="FFFF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20" name="Connector 20"/>
          <p:cNvCxnSpPr/>
          <p:nvPr/>
        </p:nvCxnSpPr>
        <p:spPr>
          <a:xfrm rot="10800000" flipV="1">
            <a:off x="11606369" y="527956"/>
            <a:ext cx="227603" cy="0"/>
          </a:xfrm>
          <a:prstGeom prst="line">
            <a:avLst/>
          </a:prstGeom>
          <a:noFill/>
          <a:ln w="12700" cap="flat">
            <a:solidFill>
              <a:srgbClr val="FFFF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21" name="Connector 21"/>
          <p:cNvCxnSpPr/>
          <p:nvPr/>
        </p:nvCxnSpPr>
        <p:spPr>
          <a:xfrm rot="10800000" flipV="1">
            <a:off x="11606369" y="613001"/>
            <a:ext cx="227603" cy="0"/>
          </a:xfrm>
          <a:prstGeom prst="line">
            <a:avLst/>
          </a:prstGeom>
          <a:noFill/>
          <a:ln w="12700" cap="flat">
            <a:solidFill>
              <a:srgbClr val="FFFF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22" name="Connector 22"/>
          <p:cNvCxnSpPr/>
          <p:nvPr/>
        </p:nvCxnSpPr>
        <p:spPr>
          <a:xfrm rot="10800000" flipV="1">
            <a:off x="7872075" y="5535170"/>
            <a:ext cx="1422832" cy="1350213"/>
          </a:xfrm>
          <a:prstGeom prst="line">
            <a:avLst/>
          </a:prstGeom>
          <a:noFill/>
          <a:ln w="25400" cap="flat">
            <a:solidFill>
              <a:srgbClr val="FFFF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</p:cxnSp>
      <p:pic>
        <p:nvPicPr>
          <p:cNvPr id="23" name="Picture 23" descr="D:/益孝堂/汇总/A客户定制/尹思爱/灵芝首乌蛋白植萃头发护理套装宣传海报设计需求.png灵芝首乌蛋白植萃头发护理套装宣传海报设计需求"/>
          <p:cNvPicPr>
            <a:picLocks noChangeAspect="1"/>
          </p:cNvPicPr>
          <p:nvPr/>
        </p:nvPicPr>
        <p:blipFill>
          <a:blip r:embed="rId2"/>
          <a:srcRect l="22" r="22"/>
          <a:stretch>
            <a:fillRect/>
          </a:stretch>
        </p:blipFill>
        <p:spPr>
          <a:xfrm>
            <a:off x="6942916" y="527956"/>
            <a:ext cx="4520328" cy="6029460"/>
          </a:xfrm>
          <a:prstGeom prst="rect">
            <a:avLst/>
          </a:prstGeom>
          <a:solidFill>
            <a:srgbClr val="EDEDED">
              <a:alpha val="100000"/>
            </a:srgbClr>
          </a:solidFill>
          <a:ln w="190500" cap="sq" cmpd="sng">
            <a:solidFill>
              <a:srgbClr val="FFFFFF">
                <a:alpha val="100000"/>
              </a:srgbClr>
            </a:solidFill>
            <a:prstDash val="solid"/>
            <a:miter lim="800000"/>
            <a:headEnd/>
            <a:tailEnd/>
          </a:ln>
          <a:effectLst>
            <a:outerShdw blurRad="63500" dist="50800" dir="12900000" kx="195000" ky="145000" algn="tl">
              <a:srgbClr val="000000">
                <a:alpha val="30000"/>
              </a:srgbClr>
            </a:outerShdw>
          </a:effectLst>
        </p:spPr>
      </p:pic>
      <p:sp>
        <p:nvSpPr>
          <p:cNvPr id="24" name="AutoShape 24"/>
          <p:cNvSpPr/>
          <p:nvPr/>
        </p:nvSpPr>
        <p:spPr>
          <a:xfrm rot="2700000">
            <a:off x="3183846" y="771081"/>
            <a:ext cx="369745" cy="369745"/>
          </a:xfrm>
          <a:prstGeom prst="roundRect">
            <a:avLst>
              <a:gd name="adj" fmla="val 12609"/>
            </a:avLst>
          </a:prstGeom>
          <a:gradFill rotWithShape="1">
            <a:gsLst>
              <a:gs pos="0">
                <a:srgbClr val="034A4D">
                  <a:alpha val="100000"/>
                </a:srgbClr>
              </a:gs>
              <a:gs pos="50000">
                <a:srgbClr val="0A6D71">
                  <a:alpha val="100000"/>
                </a:srgbClr>
              </a:gs>
              <a:gs pos="100000">
                <a:srgbClr val="0E8388">
                  <a:alpha val="10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25400" cap="flat" cmpd="sng">
            <a:noFill/>
            <a:prstDash val="solid"/>
            <a:round/>
          </a:ln>
          <a:effectLst>
            <a:outerShdw blurRad="381000" dist="127000" dir="10800000" algn="r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25" name="AutoShape 25"/>
          <p:cNvSpPr txBox="1"/>
          <p:nvPr/>
        </p:nvSpPr>
        <p:spPr>
          <a:xfrm>
            <a:off x="1438910" y="2696210"/>
            <a:ext cx="6057900" cy="125603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5800" b="0" i="0" u="none" strike="noStrike">
                <a:solidFill>
                  <a:srgbClr val="167C80"/>
                </a:solidFill>
                <a:latin typeface="Source Han Sans CN Bold"/>
                <a:ea typeface="Source Han Sans CN Bold"/>
                <a:cs typeface="Source Han Sans CN Bold"/>
                <a:sym typeface="Source Han Sans CN Bold"/>
              </a:rPr>
              <a:t>感谢观看</a:t>
            </a:r>
            <a:endParaRPr lang="en-US" sz="1100"/>
          </a:p>
        </p:txBody>
      </p:sp>
      <p:sp>
        <p:nvSpPr>
          <p:cNvPr id="26" name="AutoShape 26"/>
          <p:cNvSpPr txBox="1"/>
          <p:nvPr/>
        </p:nvSpPr>
        <p:spPr>
          <a:xfrm>
            <a:off x="1366520" y="2481580"/>
            <a:ext cx="5046980" cy="4394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marL="0" indent="0" algn="l" defTabSz="914400">
              <a:lnSpc>
                <a:spcPct val="100000"/>
              </a:lnSpc>
              <a:defRPr/>
            </a:pPr>
            <a:r>
              <a:rPr lang="en-US" altLang="zh-CN" sz="2400" b="0" i="0" u="none" strike="noStrike">
                <a:solidFill>
                  <a:srgbClr val="0B3E4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思源黑体 CN Medium" panose="020B0600000000000000" charset="-122"/>
              </a:rPr>
              <a:t>Thank You for Watching</a:t>
            </a:r>
            <a:endParaRPr lang="en-US" altLang="zh-CN" sz="2400" b="0" i="0" u="none" strike="noStrike">
              <a:solidFill>
                <a:srgbClr val="0B3E4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cxnSp>
        <p:nvCxnSpPr>
          <p:cNvPr id="27" name="Connector 27"/>
          <p:cNvCxnSpPr/>
          <p:nvPr/>
        </p:nvCxnSpPr>
        <p:spPr>
          <a:xfrm>
            <a:off x="1534357" y="2393249"/>
            <a:ext cx="1752600" cy="0"/>
          </a:xfrm>
          <a:prstGeom prst="line">
            <a:avLst/>
          </a:prstGeom>
          <a:noFill/>
          <a:ln w="12700" cap="flat">
            <a:solidFill>
              <a:srgbClr val="167C80">
                <a:alpha val="100000"/>
              </a:srgbClr>
            </a:solidFill>
            <a:prstDash val="solid"/>
            <a:headEnd type="none" w="med" len="med"/>
            <a:tailEnd type="triangle" w="med" len="lg"/>
          </a:ln>
        </p:spPr>
      </p:cxnSp>
      <p:sp>
        <p:nvSpPr>
          <p:cNvPr id="29" name="AutoShape 29"/>
          <p:cNvSpPr/>
          <p:nvPr/>
        </p:nvSpPr>
        <p:spPr>
          <a:xfrm>
            <a:off x="1681125" y="1478589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30" name="AutoShape 30"/>
          <p:cNvSpPr/>
          <p:nvPr/>
        </p:nvSpPr>
        <p:spPr>
          <a:xfrm>
            <a:off x="1752201" y="1556343"/>
            <a:ext cx="183559" cy="183558"/>
          </a:xfrm>
          <a:prstGeom prst="roundRect">
            <a:avLst>
              <a:gd name="adj" fmla="val 0"/>
            </a:avLst>
          </a:prstGeom>
          <a:solidFill>
            <a:srgbClr val="167C80">
              <a:alpha val="100000"/>
            </a:srgbClr>
          </a:solidFill>
          <a:ln w="25400" cap="flat" cmpd="sng">
            <a:solidFill>
              <a:srgbClr val="FFFFFF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31" name="文本框 30"/>
          <p:cNvSpPr txBox="1"/>
          <p:nvPr/>
        </p:nvSpPr>
        <p:spPr>
          <a:xfrm>
            <a:off x="1366520" y="3740150"/>
            <a:ext cx="609600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l">
              <a:lnSpc>
                <a:spcPct val="125000"/>
              </a:lnSpc>
              <a:defRPr/>
            </a:pPr>
            <a:r>
              <a:rPr lang="en-US" sz="3200" b="1">
                <a:solidFill>
                  <a:srgbClr val="167C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黑体" panose="02010609060101010101" charset="-122"/>
              </a:rPr>
              <a:t>尹思爱｜</a:t>
            </a:r>
            <a:r>
              <a:rPr lang="zh-CN" altLang="en-US" sz="3200" b="1">
                <a:solidFill>
                  <a:srgbClr val="167C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黑体" panose="02010609060101010101" charset="-122"/>
              </a:rPr>
              <a:t>灵芝首乌蛋白植萃</a:t>
            </a:r>
            <a:endParaRPr lang="zh-CN" altLang="en-US" sz="3200" b="1">
              <a:solidFill>
                <a:srgbClr val="167C8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黑体" panose="02010609060101010101" charset="-122"/>
            </a:endParaRPr>
          </a:p>
          <a:p>
            <a:pPr marL="0" indent="0" algn="l">
              <a:lnSpc>
                <a:spcPct val="125000"/>
              </a:lnSpc>
              <a:defRPr/>
            </a:pPr>
            <a:r>
              <a:rPr lang="zh-CN" altLang="en-US" sz="3200" b="1">
                <a:solidFill>
                  <a:srgbClr val="167C8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黑体" panose="02010609060101010101" charset="-122"/>
              </a:rPr>
              <a:t>头发护理套装</a:t>
            </a:r>
            <a:endParaRPr lang="zh-CN" altLang="en-US" sz="3200" b="1">
              <a:solidFill>
                <a:srgbClr val="167C8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1421</Words>
  <Application>WPS 演示</Application>
  <PresentationFormat/>
  <Paragraphs>191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18</vt:i4>
      </vt:variant>
    </vt:vector>
  </HeadingPairs>
  <TitlesOfParts>
    <vt:vector size="42" baseType="lpstr">
      <vt:lpstr>Arial</vt:lpstr>
      <vt:lpstr>宋体</vt:lpstr>
      <vt:lpstr>Wingdings</vt:lpstr>
      <vt:lpstr>Arial</vt:lpstr>
      <vt:lpstr>思源黑体 CN Bold</vt:lpstr>
      <vt:lpstr>黑体</vt:lpstr>
      <vt:lpstr>思源黑体 CN Medium</vt:lpstr>
      <vt:lpstr>思源黑体 CN Regular</vt:lpstr>
      <vt:lpstr>Noto Sans SC</vt:lpstr>
      <vt:lpstr>华文细黑</vt:lpstr>
      <vt:lpstr>微软雅黑</vt:lpstr>
      <vt:lpstr>思源黑体 CN</vt:lpstr>
      <vt:lpstr>Songti SC</vt:lpstr>
      <vt:lpstr>Xanh Mono</vt:lpstr>
      <vt:lpstr>Source Han Sans CN Bold</vt:lpstr>
      <vt:lpstr>Arial Unicode MS</vt:lpstr>
      <vt:lpstr>Songti SC</vt:lpstr>
      <vt:lpstr>Source Han Sans CN Bold</vt:lpstr>
      <vt:lpstr>华文细黑</vt:lpstr>
      <vt:lpstr>思源黑体 CN Bold</vt:lpstr>
      <vt:lpstr>思源黑体 CN Regular</vt:lpstr>
      <vt:lpstr>Office 主题​​</vt:lpstr>
      <vt:lpstr>自定义主题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良民</cp:lastModifiedBy>
  <cp:revision>4</cp:revision>
  <dcterms:created xsi:type="dcterms:W3CDTF">2026-10-17T08:12:00Z</dcterms:created>
  <dcterms:modified xsi:type="dcterms:W3CDTF">2026-10-17T08:26:45Z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575D5F7AEB3046E1BC23210AAA882448_12</vt:lpwstr>
  </property>
</Properties>
</file>